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6"/>
  </p:notesMasterIdLst>
  <p:sldIdLst>
    <p:sldId id="290" r:id="rId2"/>
    <p:sldId id="276" r:id="rId3"/>
    <p:sldId id="314" r:id="rId4"/>
    <p:sldId id="315" r:id="rId5"/>
    <p:sldId id="289" r:id="rId6"/>
    <p:sldId id="316" r:id="rId7"/>
    <p:sldId id="321" r:id="rId8"/>
    <p:sldId id="313" r:id="rId9"/>
    <p:sldId id="318" r:id="rId10"/>
    <p:sldId id="319" r:id="rId11"/>
    <p:sldId id="285" r:id="rId12"/>
    <p:sldId id="322" r:id="rId13"/>
    <p:sldId id="331" r:id="rId14"/>
    <p:sldId id="332" r:id="rId15"/>
    <p:sldId id="333" r:id="rId16"/>
    <p:sldId id="334" r:id="rId17"/>
    <p:sldId id="335" r:id="rId18"/>
    <p:sldId id="336" r:id="rId19"/>
    <p:sldId id="337" r:id="rId20"/>
    <p:sldId id="338" r:id="rId21"/>
    <p:sldId id="339" r:id="rId22"/>
    <p:sldId id="340" r:id="rId23"/>
    <p:sldId id="341" r:id="rId24"/>
    <p:sldId id="323" r:id="rId25"/>
    <p:sldId id="342" r:id="rId26"/>
    <p:sldId id="343" r:id="rId27"/>
    <p:sldId id="344" r:id="rId28"/>
    <p:sldId id="324" r:id="rId29"/>
    <p:sldId id="325" r:id="rId30"/>
    <p:sldId id="326" r:id="rId31"/>
    <p:sldId id="327" r:id="rId32"/>
    <p:sldId id="328" r:id="rId33"/>
    <p:sldId id="329" r:id="rId34"/>
    <p:sldId id="330" r:id="rId3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entury Schoolbook" panose="020406040505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Century Schoolbook" panose="020406040505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Century Schoolbook" panose="020406040505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Century Schoolbook" panose="020406040505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Century Schoolbook" panose="02040604050505020304" pitchFamily="18" charset="0"/>
        <a:ea typeface="+mn-ea"/>
        <a:cs typeface="+mn-cs"/>
      </a:defRPr>
    </a:lvl5pPr>
    <a:lvl6pPr marL="2286000" algn="l" defTabSz="914400" rtl="0" eaLnBrk="1" latinLnBrk="0" hangingPunct="1">
      <a:defRPr kern="1200">
        <a:solidFill>
          <a:schemeClr val="tx1"/>
        </a:solidFill>
        <a:latin typeface="Century Schoolbook" panose="02040604050505020304" pitchFamily="18" charset="0"/>
        <a:ea typeface="+mn-ea"/>
        <a:cs typeface="+mn-cs"/>
      </a:defRPr>
    </a:lvl6pPr>
    <a:lvl7pPr marL="2743200" algn="l" defTabSz="914400" rtl="0" eaLnBrk="1" latinLnBrk="0" hangingPunct="1">
      <a:defRPr kern="1200">
        <a:solidFill>
          <a:schemeClr val="tx1"/>
        </a:solidFill>
        <a:latin typeface="Century Schoolbook" panose="02040604050505020304" pitchFamily="18" charset="0"/>
        <a:ea typeface="+mn-ea"/>
        <a:cs typeface="+mn-cs"/>
      </a:defRPr>
    </a:lvl7pPr>
    <a:lvl8pPr marL="3200400" algn="l" defTabSz="914400" rtl="0" eaLnBrk="1" latinLnBrk="0" hangingPunct="1">
      <a:defRPr kern="1200">
        <a:solidFill>
          <a:schemeClr val="tx1"/>
        </a:solidFill>
        <a:latin typeface="Century Schoolbook" panose="02040604050505020304" pitchFamily="18" charset="0"/>
        <a:ea typeface="+mn-ea"/>
        <a:cs typeface="+mn-cs"/>
      </a:defRPr>
    </a:lvl8pPr>
    <a:lvl9pPr marL="3657600" algn="l" defTabSz="914400" rtl="0" eaLnBrk="1" latinLnBrk="0" hangingPunct="1">
      <a:defRPr kern="1200">
        <a:solidFill>
          <a:schemeClr val="tx1"/>
        </a:solidFill>
        <a:latin typeface="Century Schoolbook" panose="02040604050505020304" pitchFamily="18"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D2E76B-7019-472C-963F-B1B0BC2453BB}" v="111" dt="2022-05-13T11:10:46.579"/>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854" autoAdjust="0"/>
    <p:restoredTop sz="94660"/>
  </p:normalViewPr>
  <p:slideViewPr>
    <p:cSldViewPr>
      <p:cViewPr varScale="1">
        <p:scale>
          <a:sx n="51" d="100"/>
          <a:sy n="51" d="100"/>
        </p:scale>
        <p:origin x="17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nessa Puliatti" userId="788565cf7091f8e0" providerId="LiveId" clId="{1AD2E76B-7019-472C-963F-B1B0BC2453BB}"/>
    <pc:docChg chg="undo custSel addSld delSld modSld">
      <pc:chgData name="Vanessa Puliatti" userId="788565cf7091f8e0" providerId="LiveId" clId="{1AD2E76B-7019-472C-963F-B1B0BC2453BB}" dt="2022-05-13T11:20:05.970" v="931" actId="20577"/>
      <pc:docMkLst>
        <pc:docMk/>
      </pc:docMkLst>
      <pc:sldChg chg="addSp delSp modSp mod">
        <pc:chgData name="Vanessa Puliatti" userId="788565cf7091f8e0" providerId="LiveId" clId="{1AD2E76B-7019-472C-963F-B1B0BC2453BB}" dt="2022-05-13T11:18:30.607" v="873" actId="20577"/>
        <pc:sldMkLst>
          <pc:docMk/>
          <pc:sldMk cId="0" sldId="276"/>
        </pc:sldMkLst>
        <pc:spChg chg="add del">
          <ac:chgData name="Vanessa Puliatti" userId="788565cf7091f8e0" providerId="LiveId" clId="{1AD2E76B-7019-472C-963F-B1B0BC2453BB}" dt="2022-05-13T11:09:34.120" v="797" actId="22"/>
          <ac:spMkLst>
            <pc:docMk/>
            <pc:sldMk cId="0" sldId="276"/>
            <ac:spMk id="7" creationId="{5EF80EB5-A2FA-023B-0BE2-146B156CB7EB}"/>
          </ac:spMkLst>
        </pc:spChg>
        <pc:spChg chg="add del mod">
          <ac:chgData name="Vanessa Puliatti" userId="788565cf7091f8e0" providerId="LiveId" clId="{1AD2E76B-7019-472C-963F-B1B0BC2453BB}" dt="2022-05-13T11:09:55.973" v="802" actId="22"/>
          <ac:spMkLst>
            <pc:docMk/>
            <pc:sldMk cId="0" sldId="276"/>
            <ac:spMk id="8" creationId="{0677AE37-6F3E-98CD-718C-C587813D986B}"/>
          </ac:spMkLst>
        </pc:spChg>
        <pc:spChg chg="mod">
          <ac:chgData name="Vanessa Puliatti" userId="788565cf7091f8e0" providerId="LiveId" clId="{1AD2E76B-7019-472C-963F-B1B0BC2453BB}" dt="2022-05-13T11:18:30.607" v="873" actId="20577"/>
          <ac:spMkLst>
            <pc:docMk/>
            <pc:sldMk cId="0" sldId="276"/>
            <ac:spMk id="15362" creationId="{21F9CAF2-5A1D-EAF1-67DB-9F14E80C2FFC}"/>
          </ac:spMkLst>
        </pc:spChg>
      </pc:sldChg>
      <pc:sldChg chg="modSp mod">
        <pc:chgData name="Vanessa Puliatti" userId="788565cf7091f8e0" providerId="LiveId" clId="{1AD2E76B-7019-472C-963F-B1B0BC2453BB}" dt="2022-05-13T11:20:05.970" v="931" actId="20577"/>
        <pc:sldMkLst>
          <pc:docMk/>
          <pc:sldMk cId="0" sldId="285"/>
        </pc:sldMkLst>
        <pc:spChg chg="mod">
          <ac:chgData name="Vanessa Puliatti" userId="788565cf7091f8e0" providerId="LiveId" clId="{1AD2E76B-7019-472C-963F-B1B0BC2453BB}" dt="2022-05-13T11:11:41.029" v="813"/>
          <ac:spMkLst>
            <pc:docMk/>
            <pc:sldMk cId="0" sldId="285"/>
            <ac:spMk id="9" creationId="{B8E4D473-1650-16F7-A93D-2FB8B9CA586D}"/>
          </ac:spMkLst>
        </pc:spChg>
        <pc:spChg chg="mod">
          <ac:chgData name="Vanessa Puliatti" userId="788565cf7091f8e0" providerId="LiveId" clId="{1AD2E76B-7019-472C-963F-B1B0BC2453BB}" dt="2022-05-13T11:20:05.970" v="931" actId="20577"/>
          <ac:spMkLst>
            <pc:docMk/>
            <pc:sldMk cId="0" sldId="285"/>
            <ac:spMk id="29699" creationId="{9DC0A20C-4054-DEB9-39DA-B3EC6EFC92B1}"/>
          </ac:spMkLst>
        </pc:spChg>
      </pc:sldChg>
      <pc:sldChg chg="modSp mod">
        <pc:chgData name="Vanessa Puliatti" userId="788565cf7091f8e0" providerId="LiveId" clId="{1AD2E76B-7019-472C-963F-B1B0BC2453BB}" dt="2022-05-13T11:19:30.302" v="910" actId="20577"/>
        <pc:sldMkLst>
          <pc:docMk/>
          <pc:sldMk cId="0" sldId="289"/>
        </pc:sldMkLst>
        <pc:spChg chg="mod">
          <ac:chgData name="Vanessa Puliatti" userId="788565cf7091f8e0" providerId="LiveId" clId="{1AD2E76B-7019-472C-963F-B1B0BC2453BB}" dt="2022-05-13T11:19:30.302" v="910" actId="20577"/>
          <ac:spMkLst>
            <pc:docMk/>
            <pc:sldMk cId="0" sldId="289"/>
            <ac:spMk id="20483" creationId="{C2F230E0-144E-6C1A-C79C-351909384B1D}"/>
          </ac:spMkLst>
        </pc:spChg>
      </pc:sldChg>
      <pc:sldChg chg="modSp mod">
        <pc:chgData name="Vanessa Puliatti" userId="788565cf7091f8e0" providerId="LiveId" clId="{1AD2E76B-7019-472C-963F-B1B0BC2453BB}" dt="2022-05-13T11:17:50.311" v="852" actId="20577"/>
        <pc:sldMkLst>
          <pc:docMk/>
          <pc:sldMk cId="0" sldId="290"/>
        </pc:sldMkLst>
        <pc:spChg chg="mod">
          <ac:chgData name="Vanessa Puliatti" userId="788565cf7091f8e0" providerId="LiveId" clId="{1AD2E76B-7019-472C-963F-B1B0BC2453BB}" dt="2022-05-13T11:17:50.311" v="852" actId="20577"/>
          <ac:spMkLst>
            <pc:docMk/>
            <pc:sldMk cId="0" sldId="290"/>
            <ac:spMk id="14339" creationId="{25896525-C8AC-D7ED-BA07-2B98525E04C9}"/>
          </ac:spMkLst>
        </pc:spChg>
      </pc:sldChg>
      <pc:sldChg chg="modSp mod">
        <pc:chgData name="Vanessa Puliatti" userId="788565cf7091f8e0" providerId="LiveId" clId="{1AD2E76B-7019-472C-963F-B1B0BC2453BB}" dt="2022-05-12T10:43:17.060" v="766" actId="20577"/>
        <pc:sldMkLst>
          <pc:docMk/>
          <pc:sldMk cId="0" sldId="316"/>
        </pc:sldMkLst>
        <pc:spChg chg="mod">
          <ac:chgData name="Vanessa Puliatti" userId="788565cf7091f8e0" providerId="LiveId" clId="{1AD2E76B-7019-472C-963F-B1B0BC2453BB}" dt="2022-05-12T10:43:17.060" v="766" actId="20577"/>
          <ac:spMkLst>
            <pc:docMk/>
            <pc:sldMk cId="0" sldId="316"/>
            <ac:spMk id="3" creationId="{FA241D35-2B29-AF0E-45C2-F4CE28C3E036}"/>
          </ac:spMkLst>
        </pc:spChg>
      </pc:sldChg>
      <pc:sldChg chg="addSp delSp modSp mod">
        <pc:chgData name="Vanessa Puliatti" userId="788565cf7091f8e0" providerId="LiveId" clId="{1AD2E76B-7019-472C-963F-B1B0BC2453BB}" dt="2022-05-11T08:16:42.100" v="479" actId="1076"/>
        <pc:sldMkLst>
          <pc:docMk/>
          <pc:sldMk cId="444186448" sldId="322"/>
        </pc:sldMkLst>
        <pc:spChg chg="mod">
          <ac:chgData name="Vanessa Puliatti" userId="788565cf7091f8e0" providerId="LiveId" clId="{1AD2E76B-7019-472C-963F-B1B0BC2453BB}" dt="2022-05-11T08:10:45.064" v="212" actId="14100"/>
          <ac:spMkLst>
            <pc:docMk/>
            <pc:sldMk cId="444186448" sldId="322"/>
            <ac:spMk id="2" creationId="{309E1765-F3E2-25FD-65B3-5D1CD7D24457}"/>
          </ac:spMkLst>
        </pc:spChg>
        <pc:spChg chg="add del mod">
          <ac:chgData name="Vanessa Puliatti" userId="788565cf7091f8e0" providerId="LiveId" clId="{1AD2E76B-7019-472C-963F-B1B0BC2453BB}" dt="2022-05-11T08:15:46.645" v="472" actId="20577"/>
          <ac:spMkLst>
            <pc:docMk/>
            <pc:sldMk cId="444186448" sldId="322"/>
            <ac:spMk id="5" creationId="{AE21A10E-9907-3961-D268-55B5406C6EBF}"/>
          </ac:spMkLst>
        </pc:spChg>
        <pc:spChg chg="add del mod">
          <ac:chgData name="Vanessa Puliatti" userId="788565cf7091f8e0" providerId="LiveId" clId="{1AD2E76B-7019-472C-963F-B1B0BC2453BB}" dt="2022-05-11T08:11:13.133" v="214"/>
          <ac:spMkLst>
            <pc:docMk/>
            <pc:sldMk cId="444186448" sldId="322"/>
            <ac:spMk id="12" creationId="{52FAB742-66DC-5D83-9300-F417E072A2BB}"/>
          </ac:spMkLst>
        </pc:spChg>
        <pc:spChg chg="add del mod">
          <ac:chgData name="Vanessa Puliatti" userId="788565cf7091f8e0" providerId="LiveId" clId="{1AD2E76B-7019-472C-963F-B1B0BC2453BB}" dt="2022-05-11T08:11:13.133" v="214"/>
          <ac:spMkLst>
            <pc:docMk/>
            <pc:sldMk cId="444186448" sldId="322"/>
            <ac:spMk id="15" creationId="{7D7EE6C0-320C-C313-0704-D6BF6C8D8E8E}"/>
          </ac:spMkLst>
        </pc:spChg>
        <pc:spChg chg="add del mod">
          <ac:chgData name="Vanessa Puliatti" userId="788565cf7091f8e0" providerId="LiveId" clId="{1AD2E76B-7019-472C-963F-B1B0BC2453BB}" dt="2022-05-11T08:12:40.175" v="228"/>
          <ac:spMkLst>
            <pc:docMk/>
            <pc:sldMk cId="444186448" sldId="322"/>
            <ac:spMk id="17" creationId="{D7CB4117-DFC8-3514-BC3D-0F56FB9D7578}"/>
          </ac:spMkLst>
        </pc:spChg>
        <pc:spChg chg="add del mod">
          <ac:chgData name="Vanessa Puliatti" userId="788565cf7091f8e0" providerId="LiveId" clId="{1AD2E76B-7019-472C-963F-B1B0BC2453BB}" dt="2022-05-11T08:12:40.175" v="228"/>
          <ac:spMkLst>
            <pc:docMk/>
            <pc:sldMk cId="444186448" sldId="322"/>
            <ac:spMk id="20" creationId="{86600975-93BE-A0BF-A111-CA3A860371F7}"/>
          </ac:spMkLst>
        </pc:spChg>
        <pc:spChg chg="add del mod">
          <ac:chgData name="Vanessa Puliatti" userId="788565cf7091f8e0" providerId="LiveId" clId="{1AD2E76B-7019-472C-963F-B1B0BC2453BB}" dt="2022-05-11T08:14:20.730" v="232"/>
          <ac:spMkLst>
            <pc:docMk/>
            <pc:sldMk cId="444186448" sldId="322"/>
            <ac:spMk id="22" creationId="{913AADFF-D217-F7C8-7B7C-E9ACD7FF5369}"/>
          </ac:spMkLst>
        </pc:spChg>
        <pc:spChg chg="add mod">
          <ac:chgData name="Vanessa Puliatti" userId="788565cf7091f8e0" providerId="LiveId" clId="{1AD2E76B-7019-472C-963F-B1B0BC2453BB}" dt="2022-05-11T08:16:26.574" v="476" actId="13926"/>
          <ac:spMkLst>
            <pc:docMk/>
            <pc:sldMk cId="444186448" sldId="322"/>
            <ac:spMk id="24" creationId="{717D02CB-6CDD-7136-5C05-1D96AD267BED}"/>
          </ac:spMkLst>
        </pc:spChg>
        <pc:grpChg chg="add mod">
          <ac:chgData name="Vanessa Puliatti" userId="788565cf7091f8e0" providerId="LiveId" clId="{1AD2E76B-7019-472C-963F-B1B0BC2453BB}" dt="2022-05-11T08:10:34.080" v="211" actId="14100"/>
          <ac:grpSpMkLst>
            <pc:docMk/>
            <pc:sldMk cId="444186448" sldId="322"/>
            <ac:grpSpMk id="6" creationId="{470E293C-7A7A-1283-9555-BC318AFFB16C}"/>
          </ac:grpSpMkLst>
        </pc:grpChg>
        <pc:grpChg chg="add del mod">
          <ac:chgData name="Vanessa Puliatti" userId="788565cf7091f8e0" providerId="LiveId" clId="{1AD2E76B-7019-472C-963F-B1B0BC2453BB}" dt="2022-05-11T08:11:13.133" v="214"/>
          <ac:grpSpMkLst>
            <pc:docMk/>
            <pc:sldMk cId="444186448" sldId="322"/>
            <ac:grpSpMk id="13" creationId="{730651F5-2C4D-D3B2-55A7-C42A99842DAF}"/>
          </ac:grpSpMkLst>
        </pc:grpChg>
        <pc:grpChg chg="add del mod">
          <ac:chgData name="Vanessa Puliatti" userId="788565cf7091f8e0" providerId="LiveId" clId="{1AD2E76B-7019-472C-963F-B1B0BC2453BB}" dt="2022-05-11T08:12:40.175" v="228"/>
          <ac:grpSpMkLst>
            <pc:docMk/>
            <pc:sldMk cId="444186448" sldId="322"/>
            <ac:grpSpMk id="18" creationId="{241382FB-5E8F-C6C1-73E6-5A5B1F2EB53F}"/>
          </ac:grpSpMkLst>
        </pc:grpChg>
        <pc:graphicFrameChg chg="del">
          <ac:chgData name="Vanessa Puliatti" userId="788565cf7091f8e0" providerId="LiveId" clId="{1AD2E76B-7019-472C-963F-B1B0BC2453BB}" dt="2022-05-11T08:09:00.525" v="202" actId="478"/>
          <ac:graphicFrameMkLst>
            <pc:docMk/>
            <pc:sldMk cId="444186448" sldId="322"/>
            <ac:graphicFrameMk id="4" creationId="{3E800FAD-CBA5-C095-E295-C0F5022669B4}"/>
          </ac:graphicFrameMkLst>
        </pc:graphicFrameChg>
        <pc:graphicFrameChg chg="add del mod">
          <ac:chgData name="Vanessa Puliatti" userId="788565cf7091f8e0" providerId="LiveId" clId="{1AD2E76B-7019-472C-963F-B1B0BC2453BB}" dt="2022-05-11T08:11:13.133" v="214"/>
          <ac:graphicFrameMkLst>
            <pc:docMk/>
            <pc:sldMk cId="444186448" sldId="322"/>
            <ac:graphicFrameMk id="11" creationId="{1D7A320B-12D2-70E8-A7D6-A1B736931408}"/>
          </ac:graphicFrameMkLst>
        </pc:graphicFrameChg>
        <pc:graphicFrameChg chg="add del mod">
          <ac:chgData name="Vanessa Puliatti" userId="788565cf7091f8e0" providerId="LiveId" clId="{1AD2E76B-7019-472C-963F-B1B0BC2453BB}" dt="2022-05-11T08:12:40.175" v="228"/>
          <ac:graphicFrameMkLst>
            <pc:docMk/>
            <pc:sldMk cId="444186448" sldId="322"/>
            <ac:graphicFrameMk id="16" creationId="{97203281-CC3D-FBA3-3889-4E4765DA24D1}"/>
          </ac:graphicFrameMkLst>
        </pc:graphicFrameChg>
        <pc:graphicFrameChg chg="add del mod">
          <ac:chgData name="Vanessa Puliatti" userId="788565cf7091f8e0" providerId="LiveId" clId="{1AD2E76B-7019-472C-963F-B1B0BC2453BB}" dt="2022-05-11T08:14:20.730" v="232"/>
          <ac:graphicFrameMkLst>
            <pc:docMk/>
            <pc:sldMk cId="444186448" sldId="322"/>
            <ac:graphicFrameMk id="21" creationId="{524E2F7D-D39C-C0E6-B03B-2B00346D3905}"/>
          </ac:graphicFrameMkLst>
        </pc:graphicFrameChg>
        <pc:graphicFrameChg chg="add mod modGraphic">
          <ac:chgData name="Vanessa Puliatti" userId="788565cf7091f8e0" providerId="LiveId" clId="{1AD2E76B-7019-472C-963F-B1B0BC2453BB}" dt="2022-05-11T08:16:42.100" v="479" actId="1076"/>
          <ac:graphicFrameMkLst>
            <pc:docMk/>
            <pc:sldMk cId="444186448" sldId="322"/>
            <ac:graphicFrameMk id="23" creationId="{DD9F6E35-CF5D-D253-8AE6-EBC1D5FFC190}"/>
          </ac:graphicFrameMkLst>
        </pc:graphicFrameChg>
        <pc:picChg chg="add mod">
          <ac:chgData name="Vanessa Puliatti" userId="788565cf7091f8e0" providerId="LiveId" clId="{1AD2E76B-7019-472C-963F-B1B0BC2453BB}" dt="2022-05-11T08:10:34.080" v="211" actId="14100"/>
          <ac:picMkLst>
            <pc:docMk/>
            <pc:sldMk cId="444186448" sldId="322"/>
            <ac:picMk id="8" creationId="{A73D80A0-0F6B-B989-1396-0DFEC8D44538}"/>
          </ac:picMkLst>
        </pc:picChg>
        <pc:picChg chg="add mod">
          <ac:chgData name="Vanessa Puliatti" userId="788565cf7091f8e0" providerId="LiveId" clId="{1AD2E76B-7019-472C-963F-B1B0BC2453BB}" dt="2022-05-11T08:10:34.080" v="211" actId="14100"/>
          <ac:picMkLst>
            <pc:docMk/>
            <pc:sldMk cId="444186448" sldId="322"/>
            <ac:picMk id="9" creationId="{0603D6B9-3119-DC9E-AFB6-741C120AC46D}"/>
          </ac:picMkLst>
        </pc:picChg>
        <pc:picChg chg="add mod">
          <ac:chgData name="Vanessa Puliatti" userId="788565cf7091f8e0" providerId="LiveId" clId="{1AD2E76B-7019-472C-963F-B1B0BC2453BB}" dt="2022-05-11T08:10:34.080" v="211" actId="14100"/>
          <ac:picMkLst>
            <pc:docMk/>
            <pc:sldMk cId="444186448" sldId="322"/>
            <ac:picMk id="10" creationId="{FD261BB1-293F-CD77-9DE5-C8DD719C4E57}"/>
          </ac:picMkLst>
        </pc:picChg>
        <pc:cxnChg chg="add mod">
          <ac:chgData name="Vanessa Puliatti" userId="788565cf7091f8e0" providerId="LiveId" clId="{1AD2E76B-7019-472C-963F-B1B0BC2453BB}" dt="2022-05-11T08:10:34.080" v="211" actId="14100"/>
          <ac:cxnSpMkLst>
            <pc:docMk/>
            <pc:sldMk cId="444186448" sldId="322"/>
            <ac:cxnSpMk id="7" creationId="{49BF90CA-74CA-2757-44BD-2887E31A9CFB}"/>
          </ac:cxnSpMkLst>
        </pc:cxnChg>
        <pc:cxnChg chg="mod">
          <ac:chgData name="Vanessa Puliatti" userId="788565cf7091f8e0" providerId="LiveId" clId="{1AD2E76B-7019-472C-963F-B1B0BC2453BB}" dt="2022-05-11T08:11:13.133" v="214"/>
          <ac:cxnSpMkLst>
            <pc:docMk/>
            <pc:sldMk cId="444186448" sldId="322"/>
            <ac:cxnSpMk id="14" creationId="{589410F6-5673-E550-D6B7-42D9576EF525}"/>
          </ac:cxnSpMkLst>
        </pc:cxnChg>
        <pc:cxnChg chg="mod">
          <ac:chgData name="Vanessa Puliatti" userId="788565cf7091f8e0" providerId="LiveId" clId="{1AD2E76B-7019-472C-963F-B1B0BC2453BB}" dt="2022-05-11T08:12:40.175" v="228"/>
          <ac:cxnSpMkLst>
            <pc:docMk/>
            <pc:sldMk cId="444186448" sldId="322"/>
            <ac:cxnSpMk id="19" creationId="{49E7A515-6AE5-9D41-C5E8-4C83551C0089}"/>
          </ac:cxnSpMkLst>
        </pc:cxnChg>
      </pc:sldChg>
      <pc:sldChg chg="addSp delSp modSp mod">
        <pc:chgData name="Vanessa Puliatti" userId="788565cf7091f8e0" providerId="LiveId" clId="{1AD2E76B-7019-472C-963F-B1B0BC2453BB}" dt="2022-05-11T08:49:11.233" v="643" actId="255"/>
        <pc:sldMkLst>
          <pc:docMk/>
          <pc:sldMk cId="1092871070" sldId="323"/>
        </pc:sldMkLst>
        <pc:spChg chg="mod">
          <ac:chgData name="Vanessa Puliatti" userId="788565cf7091f8e0" providerId="LiveId" clId="{1AD2E76B-7019-472C-963F-B1B0BC2453BB}" dt="2022-05-11T08:45:45.885" v="621"/>
          <ac:spMkLst>
            <pc:docMk/>
            <pc:sldMk cId="1092871070" sldId="323"/>
            <ac:spMk id="2" creationId="{F80DAFB8-8508-7E8A-BBED-106D78DCAA51}"/>
          </ac:spMkLst>
        </pc:spChg>
        <pc:spChg chg="del">
          <ac:chgData name="Vanessa Puliatti" userId="788565cf7091f8e0" providerId="LiveId" clId="{1AD2E76B-7019-472C-963F-B1B0BC2453BB}" dt="2022-05-10T08:33:40.370" v="1"/>
          <ac:spMkLst>
            <pc:docMk/>
            <pc:sldMk cId="1092871070" sldId="323"/>
            <ac:spMk id="3" creationId="{1396ED28-44A4-9619-F0F5-98A6804F9A76}"/>
          </ac:spMkLst>
        </pc:spChg>
        <pc:spChg chg="add del mod">
          <ac:chgData name="Vanessa Puliatti" userId="788565cf7091f8e0" providerId="LiveId" clId="{1AD2E76B-7019-472C-963F-B1B0BC2453BB}" dt="2022-05-11T08:46:08.103" v="622"/>
          <ac:spMkLst>
            <pc:docMk/>
            <pc:sldMk cId="1092871070" sldId="323"/>
            <ac:spMk id="5" creationId="{4989AD93-EF20-E8EE-6AEB-DBFD62217089}"/>
          </ac:spMkLst>
        </pc:spChg>
        <pc:graphicFrameChg chg="add del mod">
          <ac:chgData name="Vanessa Puliatti" userId="788565cf7091f8e0" providerId="LiveId" clId="{1AD2E76B-7019-472C-963F-B1B0BC2453BB}" dt="2022-05-11T08:45:38.483" v="618" actId="478"/>
          <ac:graphicFrameMkLst>
            <pc:docMk/>
            <pc:sldMk cId="1092871070" sldId="323"/>
            <ac:graphicFrameMk id="4" creationId="{AC39E1F1-23EA-E064-7C60-9165AD8310FC}"/>
          </ac:graphicFrameMkLst>
        </pc:graphicFrameChg>
        <pc:graphicFrameChg chg="add mod modGraphic">
          <ac:chgData name="Vanessa Puliatti" userId="788565cf7091f8e0" providerId="LiveId" clId="{1AD2E76B-7019-472C-963F-B1B0BC2453BB}" dt="2022-05-11T08:49:11.233" v="643" actId="255"/>
          <ac:graphicFrameMkLst>
            <pc:docMk/>
            <pc:sldMk cId="1092871070" sldId="323"/>
            <ac:graphicFrameMk id="6" creationId="{E2B80DFF-9E6B-CF31-02C2-A31C924FC900}"/>
          </ac:graphicFrameMkLst>
        </pc:graphicFrameChg>
      </pc:sldChg>
      <pc:sldChg chg="addSp delSp modSp new mod">
        <pc:chgData name="Vanessa Puliatti" userId="788565cf7091f8e0" providerId="LiveId" clId="{1AD2E76B-7019-472C-963F-B1B0BC2453BB}" dt="2022-05-10T08:59:34.439" v="176" actId="122"/>
        <pc:sldMkLst>
          <pc:docMk/>
          <pc:sldMk cId="278489646" sldId="324"/>
        </pc:sldMkLst>
        <pc:spChg chg="mod">
          <ac:chgData name="Vanessa Puliatti" userId="788565cf7091f8e0" providerId="LiveId" clId="{1AD2E76B-7019-472C-963F-B1B0BC2453BB}" dt="2022-05-10T08:59:34.439" v="176" actId="122"/>
          <ac:spMkLst>
            <pc:docMk/>
            <pc:sldMk cId="278489646" sldId="324"/>
            <ac:spMk id="2" creationId="{D7B5E922-9F77-8790-F023-0F831D8C85E6}"/>
          </ac:spMkLst>
        </pc:spChg>
        <pc:spChg chg="add del">
          <ac:chgData name="Vanessa Puliatti" userId="788565cf7091f8e0" providerId="LiveId" clId="{1AD2E76B-7019-472C-963F-B1B0BC2453BB}" dt="2022-05-10T08:40:50.634" v="4"/>
          <ac:spMkLst>
            <pc:docMk/>
            <pc:sldMk cId="278489646" sldId="324"/>
            <ac:spMk id="3" creationId="{0BEA93F8-4B2E-7DA0-F249-F891682FE5A8}"/>
          </ac:spMkLst>
        </pc:spChg>
        <pc:spChg chg="add del">
          <ac:chgData name="Vanessa Puliatti" userId="788565cf7091f8e0" providerId="LiveId" clId="{1AD2E76B-7019-472C-963F-B1B0BC2453BB}" dt="2022-05-10T08:40:19.932" v="3"/>
          <ac:spMkLst>
            <pc:docMk/>
            <pc:sldMk cId="278489646" sldId="324"/>
            <ac:spMk id="11" creationId="{C47702A4-C916-C562-CCB8-EB5845F60DCC}"/>
          </ac:spMkLst>
        </pc:spChg>
        <pc:spChg chg="add mod">
          <ac:chgData name="Vanessa Puliatti" userId="788565cf7091f8e0" providerId="LiveId" clId="{1AD2E76B-7019-472C-963F-B1B0BC2453BB}" dt="2022-05-10T08:41:05.175" v="5" actId="21"/>
          <ac:spMkLst>
            <pc:docMk/>
            <pc:sldMk cId="278489646" sldId="324"/>
            <ac:spMk id="13" creationId="{CEAFDCC9-419D-3219-79A7-F101D4B7A3D3}"/>
          </ac:spMkLst>
        </pc:spChg>
        <pc:graphicFrameChg chg="add del mod">
          <ac:chgData name="Vanessa Puliatti" userId="788565cf7091f8e0" providerId="LiveId" clId="{1AD2E76B-7019-472C-963F-B1B0BC2453BB}" dt="2022-05-10T08:40:19.932" v="3"/>
          <ac:graphicFrameMkLst>
            <pc:docMk/>
            <pc:sldMk cId="278489646" sldId="324"/>
            <ac:graphicFrameMk id="4" creationId="{4BED6F3E-A672-8C8E-4542-D39970647F75}"/>
          </ac:graphicFrameMkLst>
        </pc:graphicFrameChg>
        <pc:graphicFrameChg chg="add del mod">
          <ac:chgData name="Vanessa Puliatti" userId="788565cf7091f8e0" providerId="LiveId" clId="{1AD2E76B-7019-472C-963F-B1B0BC2453BB}" dt="2022-05-10T08:40:19.932" v="3"/>
          <ac:graphicFrameMkLst>
            <pc:docMk/>
            <pc:sldMk cId="278489646" sldId="324"/>
            <ac:graphicFrameMk id="5" creationId="{EAEBF5A4-6CF9-B6EC-7D9D-F5BE20BE18E1}"/>
          </ac:graphicFrameMkLst>
        </pc:graphicFrameChg>
        <pc:graphicFrameChg chg="add del mod">
          <ac:chgData name="Vanessa Puliatti" userId="788565cf7091f8e0" providerId="LiveId" clId="{1AD2E76B-7019-472C-963F-B1B0BC2453BB}" dt="2022-05-10T08:40:19.932" v="3"/>
          <ac:graphicFrameMkLst>
            <pc:docMk/>
            <pc:sldMk cId="278489646" sldId="324"/>
            <ac:graphicFrameMk id="6" creationId="{1FFED007-FA7C-53C8-2562-ECDA72CDC344}"/>
          </ac:graphicFrameMkLst>
        </pc:graphicFrameChg>
        <pc:graphicFrameChg chg="add del mod">
          <ac:chgData name="Vanessa Puliatti" userId="788565cf7091f8e0" providerId="LiveId" clId="{1AD2E76B-7019-472C-963F-B1B0BC2453BB}" dt="2022-05-10T08:40:19.932" v="3"/>
          <ac:graphicFrameMkLst>
            <pc:docMk/>
            <pc:sldMk cId="278489646" sldId="324"/>
            <ac:graphicFrameMk id="7" creationId="{1CE5B70A-C9CD-F429-FED2-39ACE3203DD8}"/>
          </ac:graphicFrameMkLst>
        </pc:graphicFrameChg>
        <pc:graphicFrameChg chg="add del mod">
          <ac:chgData name="Vanessa Puliatti" userId="788565cf7091f8e0" providerId="LiveId" clId="{1AD2E76B-7019-472C-963F-B1B0BC2453BB}" dt="2022-05-10T08:40:19.932" v="3"/>
          <ac:graphicFrameMkLst>
            <pc:docMk/>
            <pc:sldMk cId="278489646" sldId="324"/>
            <ac:graphicFrameMk id="8" creationId="{82EA358D-F464-1A83-848A-EF2627AC839B}"/>
          </ac:graphicFrameMkLst>
        </pc:graphicFrameChg>
        <pc:graphicFrameChg chg="add del mod">
          <ac:chgData name="Vanessa Puliatti" userId="788565cf7091f8e0" providerId="LiveId" clId="{1AD2E76B-7019-472C-963F-B1B0BC2453BB}" dt="2022-05-10T08:40:19.932" v="3"/>
          <ac:graphicFrameMkLst>
            <pc:docMk/>
            <pc:sldMk cId="278489646" sldId="324"/>
            <ac:graphicFrameMk id="9" creationId="{1064C273-9E35-986A-7622-2BEFD059867D}"/>
          </ac:graphicFrameMkLst>
        </pc:graphicFrameChg>
        <pc:graphicFrameChg chg="add del mod">
          <ac:chgData name="Vanessa Puliatti" userId="788565cf7091f8e0" providerId="LiveId" clId="{1AD2E76B-7019-472C-963F-B1B0BC2453BB}" dt="2022-05-10T08:40:19.932" v="3"/>
          <ac:graphicFrameMkLst>
            <pc:docMk/>
            <pc:sldMk cId="278489646" sldId="324"/>
            <ac:graphicFrameMk id="10" creationId="{691F4E53-17A0-5EA8-5755-274CAEA8863C}"/>
          </ac:graphicFrameMkLst>
        </pc:graphicFrameChg>
        <pc:graphicFrameChg chg="add mod modGraphic">
          <ac:chgData name="Vanessa Puliatti" userId="788565cf7091f8e0" providerId="LiveId" clId="{1AD2E76B-7019-472C-963F-B1B0BC2453BB}" dt="2022-05-10T08:56:55.183" v="89" actId="14100"/>
          <ac:graphicFrameMkLst>
            <pc:docMk/>
            <pc:sldMk cId="278489646" sldId="324"/>
            <ac:graphicFrameMk id="12" creationId="{C17713BD-869F-61B2-575E-EF94F439EFEC}"/>
          </ac:graphicFrameMkLst>
        </pc:graphicFrameChg>
      </pc:sldChg>
      <pc:sldChg chg="new del">
        <pc:chgData name="Vanessa Puliatti" userId="788565cf7091f8e0" providerId="LiveId" clId="{1AD2E76B-7019-472C-963F-B1B0BC2453BB}" dt="2022-05-10T08:42:45.804" v="12" actId="680"/>
        <pc:sldMkLst>
          <pc:docMk/>
          <pc:sldMk cId="1532118717" sldId="325"/>
        </pc:sldMkLst>
      </pc:sldChg>
      <pc:sldChg chg="addSp delSp modSp new mod">
        <pc:chgData name="Vanessa Puliatti" userId="788565cf7091f8e0" providerId="LiveId" clId="{1AD2E76B-7019-472C-963F-B1B0BC2453BB}" dt="2022-05-10T08:59:17.427" v="174" actId="122"/>
        <pc:sldMkLst>
          <pc:docMk/>
          <pc:sldMk cId="2383259124" sldId="325"/>
        </pc:sldMkLst>
        <pc:spChg chg="mod">
          <ac:chgData name="Vanessa Puliatti" userId="788565cf7091f8e0" providerId="LiveId" clId="{1AD2E76B-7019-472C-963F-B1B0BC2453BB}" dt="2022-05-10T08:59:17.427" v="174" actId="122"/>
          <ac:spMkLst>
            <pc:docMk/>
            <pc:sldMk cId="2383259124" sldId="325"/>
            <ac:spMk id="2" creationId="{8C01444E-4893-E4F9-F252-0A10C59527A4}"/>
          </ac:spMkLst>
        </pc:spChg>
        <pc:spChg chg="del">
          <ac:chgData name="Vanessa Puliatti" userId="788565cf7091f8e0" providerId="LiveId" clId="{1AD2E76B-7019-472C-963F-B1B0BC2453BB}" dt="2022-05-10T08:44:07.169" v="20"/>
          <ac:spMkLst>
            <pc:docMk/>
            <pc:sldMk cId="2383259124" sldId="325"/>
            <ac:spMk id="3" creationId="{EABF9A94-1D41-E51F-ADCC-B7E5296E9D42}"/>
          </ac:spMkLst>
        </pc:spChg>
        <pc:spChg chg="add mod">
          <ac:chgData name="Vanessa Puliatti" userId="788565cf7091f8e0" providerId="LiveId" clId="{1AD2E76B-7019-472C-963F-B1B0BC2453BB}" dt="2022-05-10T08:44:11.243" v="21" actId="14100"/>
          <ac:spMkLst>
            <pc:docMk/>
            <pc:sldMk cId="2383259124" sldId="325"/>
            <ac:spMk id="5" creationId="{3AF4B338-B5CC-88B5-4A70-48CF9ECE292A}"/>
          </ac:spMkLst>
        </pc:spChg>
        <pc:graphicFrameChg chg="add mod">
          <ac:chgData name="Vanessa Puliatti" userId="788565cf7091f8e0" providerId="LiveId" clId="{1AD2E76B-7019-472C-963F-B1B0BC2453BB}" dt="2022-05-10T08:44:11.243" v="21" actId="14100"/>
          <ac:graphicFrameMkLst>
            <pc:docMk/>
            <pc:sldMk cId="2383259124" sldId="325"/>
            <ac:graphicFrameMk id="4" creationId="{A7F758EF-0929-D076-E6D5-D8177E4D35B0}"/>
          </ac:graphicFrameMkLst>
        </pc:graphicFrameChg>
      </pc:sldChg>
      <pc:sldChg chg="new del">
        <pc:chgData name="Vanessa Puliatti" userId="788565cf7091f8e0" providerId="LiveId" clId="{1AD2E76B-7019-472C-963F-B1B0BC2453BB}" dt="2022-05-10T08:43:07.308" v="15" actId="680"/>
        <pc:sldMkLst>
          <pc:docMk/>
          <pc:sldMk cId="71132392" sldId="326"/>
        </pc:sldMkLst>
      </pc:sldChg>
      <pc:sldChg chg="addSp delSp modSp new mod">
        <pc:chgData name="Vanessa Puliatti" userId="788565cf7091f8e0" providerId="LiveId" clId="{1AD2E76B-7019-472C-963F-B1B0BC2453BB}" dt="2022-05-10T08:53:44.396" v="79" actId="255"/>
        <pc:sldMkLst>
          <pc:docMk/>
          <pc:sldMk cId="526121136" sldId="326"/>
        </pc:sldMkLst>
        <pc:spChg chg="mod">
          <ac:chgData name="Vanessa Puliatti" userId="788565cf7091f8e0" providerId="LiveId" clId="{1AD2E76B-7019-472C-963F-B1B0BC2453BB}" dt="2022-05-10T08:53:44.396" v="79" actId="255"/>
          <ac:spMkLst>
            <pc:docMk/>
            <pc:sldMk cId="526121136" sldId="326"/>
            <ac:spMk id="2" creationId="{55F03DC9-441F-79AC-85D1-B77DEF326E02}"/>
          </ac:spMkLst>
        </pc:spChg>
        <pc:spChg chg="del">
          <ac:chgData name="Vanessa Puliatti" userId="788565cf7091f8e0" providerId="LiveId" clId="{1AD2E76B-7019-472C-963F-B1B0BC2453BB}" dt="2022-05-10T08:45:02.421" v="27"/>
          <ac:spMkLst>
            <pc:docMk/>
            <pc:sldMk cId="526121136" sldId="326"/>
            <ac:spMk id="3" creationId="{30E7C07A-4D77-D39C-AA9B-F230A6F6F47D}"/>
          </ac:spMkLst>
        </pc:spChg>
        <pc:spChg chg="add mod">
          <ac:chgData name="Vanessa Puliatti" userId="788565cf7091f8e0" providerId="LiveId" clId="{1AD2E76B-7019-472C-963F-B1B0BC2453BB}" dt="2022-05-10T08:45:28.976" v="33" actId="14100"/>
          <ac:spMkLst>
            <pc:docMk/>
            <pc:sldMk cId="526121136" sldId="326"/>
            <ac:spMk id="5" creationId="{79A17F2C-4715-CC15-1BBA-C9B868D05C16}"/>
          </ac:spMkLst>
        </pc:spChg>
        <pc:graphicFrameChg chg="add mod">
          <ac:chgData name="Vanessa Puliatti" userId="788565cf7091f8e0" providerId="LiveId" clId="{1AD2E76B-7019-472C-963F-B1B0BC2453BB}" dt="2022-05-10T08:45:28.976" v="33" actId="14100"/>
          <ac:graphicFrameMkLst>
            <pc:docMk/>
            <pc:sldMk cId="526121136" sldId="326"/>
            <ac:graphicFrameMk id="4" creationId="{83AD8F2A-C94F-9A90-18F9-CDF3C561391B}"/>
          </ac:graphicFrameMkLst>
        </pc:graphicFrameChg>
      </pc:sldChg>
      <pc:sldChg chg="addSp delSp modSp new mod">
        <pc:chgData name="Vanessa Puliatti" userId="788565cf7091f8e0" providerId="LiveId" clId="{1AD2E76B-7019-472C-963F-B1B0BC2453BB}" dt="2022-05-10T08:53:58.598" v="80" actId="255"/>
        <pc:sldMkLst>
          <pc:docMk/>
          <pc:sldMk cId="696800292" sldId="327"/>
        </pc:sldMkLst>
        <pc:spChg chg="mod">
          <ac:chgData name="Vanessa Puliatti" userId="788565cf7091f8e0" providerId="LiveId" clId="{1AD2E76B-7019-472C-963F-B1B0BC2453BB}" dt="2022-05-10T08:53:58.598" v="80" actId="255"/>
          <ac:spMkLst>
            <pc:docMk/>
            <pc:sldMk cId="696800292" sldId="327"/>
            <ac:spMk id="2" creationId="{4C7A8818-5ADC-3FA4-75E8-CF128209AF3C}"/>
          </ac:spMkLst>
        </pc:spChg>
        <pc:spChg chg="del">
          <ac:chgData name="Vanessa Puliatti" userId="788565cf7091f8e0" providerId="LiveId" clId="{1AD2E76B-7019-472C-963F-B1B0BC2453BB}" dt="2022-05-10T08:47:16.056" v="39"/>
          <ac:spMkLst>
            <pc:docMk/>
            <pc:sldMk cId="696800292" sldId="327"/>
            <ac:spMk id="3" creationId="{96E40D39-15F5-B868-EDE4-34B9C0736217}"/>
          </ac:spMkLst>
        </pc:spChg>
        <pc:spChg chg="add mod">
          <ac:chgData name="Vanessa Puliatti" userId="788565cf7091f8e0" providerId="LiveId" clId="{1AD2E76B-7019-472C-963F-B1B0BC2453BB}" dt="2022-05-10T08:47:21.705" v="41" actId="14100"/>
          <ac:spMkLst>
            <pc:docMk/>
            <pc:sldMk cId="696800292" sldId="327"/>
            <ac:spMk id="5" creationId="{1E0F733C-D76A-9F91-2236-618363B89991}"/>
          </ac:spMkLst>
        </pc:spChg>
        <pc:graphicFrameChg chg="add mod modGraphic">
          <ac:chgData name="Vanessa Puliatti" userId="788565cf7091f8e0" providerId="LiveId" clId="{1AD2E76B-7019-472C-963F-B1B0BC2453BB}" dt="2022-05-10T08:47:36.703" v="42" actId="14734"/>
          <ac:graphicFrameMkLst>
            <pc:docMk/>
            <pc:sldMk cId="696800292" sldId="327"/>
            <ac:graphicFrameMk id="4" creationId="{3DF2E1B8-B806-E074-9254-DC287532292E}"/>
          </ac:graphicFrameMkLst>
        </pc:graphicFrameChg>
      </pc:sldChg>
      <pc:sldChg chg="addSp delSp modSp new mod">
        <pc:chgData name="Vanessa Puliatti" userId="788565cf7091f8e0" providerId="LiveId" clId="{1AD2E76B-7019-472C-963F-B1B0BC2453BB}" dt="2022-05-10T08:54:24.821" v="83" actId="255"/>
        <pc:sldMkLst>
          <pc:docMk/>
          <pc:sldMk cId="4060067620" sldId="328"/>
        </pc:sldMkLst>
        <pc:spChg chg="mod">
          <ac:chgData name="Vanessa Puliatti" userId="788565cf7091f8e0" providerId="LiveId" clId="{1AD2E76B-7019-472C-963F-B1B0BC2453BB}" dt="2022-05-10T08:54:24.821" v="83" actId="255"/>
          <ac:spMkLst>
            <pc:docMk/>
            <pc:sldMk cId="4060067620" sldId="328"/>
            <ac:spMk id="2" creationId="{248B069D-CCD1-F1AF-EDE8-DC5BF6354AC5}"/>
          </ac:spMkLst>
        </pc:spChg>
        <pc:spChg chg="del">
          <ac:chgData name="Vanessa Puliatti" userId="788565cf7091f8e0" providerId="LiveId" clId="{1AD2E76B-7019-472C-963F-B1B0BC2453BB}" dt="2022-05-10T08:48:42.461" v="47"/>
          <ac:spMkLst>
            <pc:docMk/>
            <pc:sldMk cId="4060067620" sldId="328"/>
            <ac:spMk id="3" creationId="{AEAA4BF6-FE42-F2D8-4334-CA082A5C1EA5}"/>
          </ac:spMkLst>
        </pc:spChg>
        <pc:spChg chg="add mod">
          <ac:chgData name="Vanessa Puliatti" userId="788565cf7091f8e0" providerId="LiveId" clId="{1AD2E76B-7019-472C-963F-B1B0BC2453BB}" dt="2022-05-10T08:49:00.959" v="52" actId="14100"/>
          <ac:spMkLst>
            <pc:docMk/>
            <pc:sldMk cId="4060067620" sldId="328"/>
            <ac:spMk id="5" creationId="{E4793AA2-41A0-EEA5-24AE-5B4C75EFDE57}"/>
          </ac:spMkLst>
        </pc:spChg>
        <pc:graphicFrameChg chg="add mod">
          <ac:chgData name="Vanessa Puliatti" userId="788565cf7091f8e0" providerId="LiveId" clId="{1AD2E76B-7019-472C-963F-B1B0BC2453BB}" dt="2022-05-10T08:49:00.959" v="52" actId="14100"/>
          <ac:graphicFrameMkLst>
            <pc:docMk/>
            <pc:sldMk cId="4060067620" sldId="328"/>
            <ac:graphicFrameMk id="4" creationId="{251F7BE5-7DED-D81A-879D-47EC3C6F090F}"/>
          </ac:graphicFrameMkLst>
        </pc:graphicFrameChg>
      </pc:sldChg>
      <pc:sldChg chg="addSp delSp modSp new mod">
        <pc:chgData name="Vanessa Puliatti" userId="788565cf7091f8e0" providerId="LiveId" clId="{1AD2E76B-7019-472C-963F-B1B0BC2453BB}" dt="2022-05-10T08:54:38.426" v="84" actId="255"/>
        <pc:sldMkLst>
          <pc:docMk/>
          <pc:sldMk cId="2822795311" sldId="329"/>
        </pc:sldMkLst>
        <pc:spChg chg="mod">
          <ac:chgData name="Vanessa Puliatti" userId="788565cf7091f8e0" providerId="LiveId" clId="{1AD2E76B-7019-472C-963F-B1B0BC2453BB}" dt="2022-05-10T08:54:38.426" v="84" actId="255"/>
          <ac:spMkLst>
            <pc:docMk/>
            <pc:sldMk cId="2822795311" sldId="329"/>
            <ac:spMk id="2" creationId="{90D92E95-B2AB-0920-43F5-7E4CCFCC0504}"/>
          </ac:spMkLst>
        </pc:spChg>
        <pc:spChg chg="del">
          <ac:chgData name="Vanessa Puliatti" userId="788565cf7091f8e0" providerId="LiveId" clId="{1AD2E76B-7019-472C-963F-B1B0BC2453BB}" dt="2022-05-10T08:50:16.668" v="57"/>
          <ac:spMkLst>
            <pc:docMk/>
            <pc:sldMk cId="2822795311" sldId="329"/>
            <ac:spMk id="3" creationId="{C308A95D-B629-1197-0EB2-D7557FB227EB}"/>
          </ac:spMkLst>
        </pc:spChg>
        <pc:spChg chg="add mod">
          <ac:chgData name="Vanessa Puliatti" userId="788565cf7091f8e0" providerId="LiveId" clId="{1AD2E76B-7019-472C-963F-B1B0BC2453BB}" dt="2022-05-10T08:50:28.131" v="61" actId="14100"/>
          <ac:spMkLst>
            <pc:docMk/>
            <pc:sldMk cId="2822795311" sldId="329"/>
            <ac:spMk id="5" creationId="{A5F57B6F-10E8-15AE-7F0F-342E623A70BE}"/>
          </ac:spMkLst>
        </pc:spChg>
        <pc:graphicFrameChg chg="add mod">
          <ac:chgData name="Vanessa Puliatti" userId="788565cf7091f8e0" providerId="LiveId" clId="{1AD2E76B-7019-472C-963F-B1B0BC2453BB}" dt="2022-05-10T08:50:28.131" v="61" actId="14100"/>
          <ac:graphicFrameMkLst>
            <pc:docMk/>
            <pc:sldMk cId="2822795311" sldId="329"/>
            <ac:graphicFrameMk id="4" creationId="{4EE65059-710B-AE00-BA86-9CAE7C393839}"/>
          </ac:graphicFrameMkLst>
        </pc:graphicFrameChg>
      </pc:sldChg>
      <pc:sldChg chg="addSp delSp modSp new mod">
        <pc:chgData name="Vanessa Puliatti" userId="788565cf7091f8e0" providerId="LiveId" clId="{1AD2E76B-7019-472C-963F-B1B0BC2453BB}" dt="2022-05-10T08:54:56.129" v="85" actId="255"/>
        <pc:sldMkLst>
          <pc:docMk/>
          <pc:sldMk cId="3096371286" sldId="330"/>
        </pc:sldMkLst>
        <pc:spChg chg="mod">
          <ac:chgData name="Vanessa Puliatti" userId="788565cf7091f8e0" providerId="LiveId" clId="{1AD2E76B-7019-472C-963F-B1B0BC2453BB}" dt="2022-05-10T08:54:56.129" v="85" actId="255"/>
          <ac:spMkLst>
            <pc:docMk/>
            <pc:sldMk cId="3096371286" sldId="330"/>
            <ac:spMk id="2" creationId="{DFB209BD-9EF7-793D-2163-00AA55EFE83E}"/>
          </ac:spMkLst>
        </pc:spChg>
        <pc:spChg chg="del mod">
          <ac:chgData name="Vanessa Puliatti" userId="788565cf7091f8e0" providerId="LiveId" clId="{1AD2E76B-7019-472C-963F-B1B0BC2453BB}" dt="2022-05-10T08:51:30.025" v="68"/>
          <ac:spMkLst>
            <pc:docMk/>
            <pc:sldMk cId="3096371286" sldId="330"/>
            <ac:spMk id="3" creationId="{A791E8B6-D79A-C88A-A72B-E3C3E40432D4}"/>
          </ac:spMkLst>
        </pc:spChg>
        <pc:spChg chg="add mod">
          <ac:chgData name="Vanessa Puliatti" userId="788565cf7091f8e0" providerId="LiveId" clId="{1AD2E76B-7019-472C-963F-B1B0BC2453BB}" dt="2022-05-10T08:51:46.141" v="72" actId="14100"/>
          <ac:spMkLst>
            <pc:docMk/>
            <pc:sldMk cId="3096371286" sldId="330"/>
            <ac:spMk id="5" creationId="{267BA326-D8A0-7703-14CA-D55325F32A45}"/>
          </ac:spMkLst>
        </pc:spChg>
        <pc:graphicFrameChg chg="add mod modGraphic">
          <ac:chgData name="Vanessa Puliatti" userId="788565cf7091f8e0" providerId="LiveId" clId="{1AD2E76B-7019-472C-963F-B1B0BC2453BB}" dt="2022-05-10T08:51:54.259" v="74" actId="14100"/>
          <ac:graphicFrameMkLst>
            <pc:docMk/>
            <pc:sldMk cId="3096371286" sldId="330"/>
            <ac:graphicFrameMk id="4" creationId="{4CA025E4-3AE3-018B-28A6-6067F6A1E5C0}"/>
          </ac:graphicFrameMkLst>
        </pc:graphicFrameChg>
      </pc:sldChg>
      <pc:sldChg chg="addSp delSp modSp new mod">
        <pc:chgData name="Vanessa Puliatti" userId="788565cf7091f8e0" providerId="LiveId" clId="{1AD2E76B-7019-472C-963F-B1B0BC2453BB}" dt="2022-05-11T08:20:28.284" v="509" actId="14734"/>
        <pc:sldMkLst>
          <pc:docMk/>
          <pc:sldMk cId="1609753047" sldId="331"/>
        </pc:sldMkLst>
        <pc:spChg chg="del">
          <ac:chgData name="Vanessa Puliatti" userId="788565cf7091f8e0" providerId="LiveId" clId="{1AD2E76B-7019-472C-963F-B1B0BC2453BB}" dt="2022-05-11T08:17:23.974" v="480"/>
          <ac:spMkLst>
            <pc:docMk/>
            <pc:sldMk cId="1609753047" sldId="331"/>
            <ac:spMk id="3" creationId="{E6BEAEF3-0D21-3ADD-8008-00AF62C198A2}"/>
          </ac:spMkLst>
        </pc:spChg>
        <pc:spChg chg="add mod">
          <ac:chgData name="Vanessa Puliatti" userId="788565cf7091f8e0" providerId="LiveId" clId="{1AD2E76B-7019-472C-963F-B1B0BC2453BB}" dt="2022-05-11T08:20:06.605" v="505" actId="1076"/>
          <ac:spMkLst>
            <pc:docMk/>
            <pc:sldMk cId="1609753047" sldId="331"/>
            <ac:spMk id="6" creationId="{B34BD159-7880-B7DA-14A5-EA623DAD8B5C}"/>
          </ac:spMkLst>
        </pc:spChg>
        <pc:graphicFrameChg chg="add mod modGraphic">
          <ac:chgData name="Vanessa Puliatti" userId="788565cf7091f8e0" providerId="LiveId" clId="{1AD2E76B-7019-472C-963F-B1B0BC2453BB}" dt="2022-05-11T08:20:17.353" v="507" actId="14100"/>
          <ac:graphicFrameMkLst>
            <pc:docMk/>
            <pc:sldMk cId="1609753047" sldId="331"/>
            <ac:graphicFrameMk id="4" creationId="{C3914B51-88A7-399B-1C84-7476E8CF10F0}"/>
          </ac:graphicFrameMkLst>
        </pc:graphicFrameChg>
        <pc:graphicFrameChg chg="add mod modGraphic">
          <ac:chgData name="Vanessa Puliatti" userId="788565cf7091f8e0" providerId="LiveId" clId="{1AD2E76B-7019-472C-963F-B1B0BC2453BB}" dt="2022-05-11T08:20:28.284" v="509" actId="14734"/>
          <ac:graphicFrameMkLst>
            <pc:docMk/>
            <pc:sldMk cId="1609753047" sldId="331"/>
            <ac:graphicFrameMk id="5" creationId="{CFB0442A-1903-E615-0849-1A17EF255606}"/>
          </ac:graphicFrameMkLst>
        </pc:graphicFrameChg>
      </pc:sldChg>
      <pc:sldChg chg="modSp new mod">
        <pc:chgData name="Vanessa Puliatti" userId="788565cf7091f8e0" providerId="LiveId" clId="{1AD2E76B-7019-472C-963F-B1B0BC2453BB}" dt="2022-05-11T08:21:50.236" v="514"/>
        <pc:sldMkLst>
          <pc:docMk/>
          <pc:sldMk cId="247031724" sldId="332"/>
        </pc:sldMkLst>
        <pc:spChg chg="mod">
          <ac:chgData name="Vanessa Puliatti" userId="788565cf7091f8e0" providerId="LiveId" clId="{1AD2E76B-7019-472C-963F-B1B0BC2453BB}" dt="2022-05-11T08:21:50.236" v="514"/>
          <ac:spMkLst>
            <pc:docMk/>
            <pc:sldMk cId="247031724" sldId="332"/>
            <ac:spMk id="3" creationId="{467206E9-BF04-083C-44B1-E676DD86D0A5}"/>
          </ac:spMkLst>
        </pc:spChg>
      </pc:sldChg>
      <pc:sldChg chg="modSp new mod">
        <pc:chgData name="Vanessa Puliatti" userId="788565cf7091f8e0" providerId="LiveId" clId="{1AD2E76B-7019-472C-963F-B1B0BC2453BB}" dt="2022-05-11T08:22:30.724" v="525"/>
        <pc:sldMkLst>
          <pc:docMk/>
          <pc:sldMk cId="2803261612" sldId="333"/>
        </pc:sldMkLst>
        <pc:spChg chg="mod">
          <ac:chgData name="Vanessa Puliatti" userId="788565cf7091f8e0" providerId="LiveId" clId="{1AD2E76B-7019-472C-963F-B1B0BC2453BB}" dt="2022-05-11T08:22:30.724" v="525"/>
          <ac:spMkLst>
            <pc:docMk/>
            <pc:sldMk cId="2803261612" sldId="333"/>
            <ac:spMk id="3" creationId="{6590AEDF-1225-1EF4-3764-04756ED60A2F}"/>
          </ac:spMkLst>
        </pc:spChg>
      </pc:sldChg>
      <pc:sldChg chg="new del">
        <pc:chgData name="Vanessa Puliatti" userId="788565cf7091f8e0" providerId="LiveId" clId="{1AD2E76B-7019-472C-963F-B1B0BC2453BB}" dt="2022-05-11T08:22:44.793" v="527" actId="680"/>
        <pc:sldMkLst>
          <pc:docMk/>
          <pc:sldMk cId="4048314874" sldId="334"/>
        </pc:sldMkLst>
      </pc:sldChg>
      <pc:sldChg chg="modSp new mod">
        <pc:chgData name="Vanessa Puliatti" userId="788565cf7091f8e0" providerId="LiveId" clId="{1AD2E76B-7019-472C-963F-B1B0BC2453BB}" dt="2022-05-11T08:24:41.301" v="539" actId="27636"/>
        <pc:sldMkLst>
          <pc:docMk/>
          <pc:sldMk cId="4270914099" sldId="334"/>
        </pc:sldMkLst>
        <pc:spChg chg="mod">
          <ac:chgData name="Vanessa Puliatti" userId="788565cf7091f8e0" providerId="LiveId" clId="{1AD2E76B-7019-472C-963F-B1B0BC2453BB}" dt="2022-05-11T08:24:41.301" v="539" actId="27636"/>
          <ac:spMkLst>
            <pc:docMk/>
            <pc:sldMk cId="4270914099" sldId="334"/>
            <ac:spMk id="2" creationId="{AE55F946-70A1-430A-E4DE-5376F14F921E}"/>
          </ac:spMkLst>
        </pc:spChg>
        <pc:spChg chg="mod">
          <ac:chgData name="Vanessa Puliatti" userId="788565cf7091f8e0" providerId="LiveId" clId="{1AD2E76B-7019-472C-963F-B1B0BC2453BB}" dt="2022-05-11T08:24:27.674" v="534" actId="21"/>
          <ac:spMkLst>
            <pc:docMk/>
            <pc:sldMk cId="4270914099" sldId="334"/>
            <ac:spMk id="3" creationId="{4C562B07-F86D-93BE-9353-11C4AA9277CD}"/>
          </ac:spMkLst>
        </pc:spChg>
      </pc:sldChg>
      <pc:sldChg chg="modSp new mod">
        <pc:chgData name="Vanessa Puliatti" userId="788565cf7091f8e0" providerId="LiveId" clId="{1AD2E76B-7019-472C-963F-B1B0BC2453BB}" dt="2022-05-11T08:30:02.539" v="546" actId="20577"/>
        <pc:sldMkLst>
          <pc:docMk/>
          <pc:sldMk cId="2173158110" sldId="335"/>
        </pc:sldMkLst>
        <pc:spChg chg="mod">
          <ac:chgData name="Vanessa Puliatti" userId="788565cf7091f8e0" providerId="LiveId" clId="{1AD2E76B-7019-472C-963F-B1B0BC2453BB}" dt="2022-05-11T08:30:02.539" v="546" actId="20577"/>
          <ac:spMkLst>
            <pc:docMk/>
            <pc:sldMk cId="2173158110" sldId="335"/>
            <ac:spMk id="3" creationId="{4CF48E1A-BC3D-8C75-2710-3D1985448C64}"/>
          </ac:spMkLst>
        </pc:spChg>
      </pc:sldChg>
      <pc:sldChg chg="addSp delSp modSp new mod">
        <pc:chgData name="Vanessa Puliatti" userId="788565cf7091f8e0" providerId="LiveId" clId="{1AD2E76B-7019-472C-963F-B1B0BC2453BB}" dt="2022-05-11T08:36:29.793" v="568" actId="14734"/>
        <pc:sldMkLst>
          <pc:docMk/>
          <pc:sldMk cId="3271093234" sldId="336"/>
        </pc:sldMkLst>
        <pc:spChg chg="add del">
          <ac:chgData name="Vanessa Puliatti" userId="788565cf7091f8e0" providerId="LiveId" clId="{1AD2E76B-7019-472C-963F-B1B0BC2453BB}" dt="2022-05-11T08:35:58.061" v="566"/>
          <ac:spMkLst>
            <pc:docMk/>
            <pc:sldMk cId="3271093234" sldId="336"/>
            <ac:spMk id="3" creationId="{6EED5A31-AF9C-77D6-89F6-402A543940B9}"/>
          </ac:spMkLst>
        </pc:spChg>
        <pc:spChg chg="add del mod">
          <ac:chgData name="Vanessa Puliatti" userId="788565cf7091f8e0" providerId="LiveId" clId="{1AD2E76B-7019-472C-963F-B1B0BC2453BB}" dt="2022-05-11T08:33:41.301" v="559"/>
          <ac:spMkLst>
            <pc:docMk/>
            <pc:sldMk cId="3271093234" sldId="336"/>
            <ac:spMk id="7" creationId="{D2A88A0F-EB1E-DF6F-45BD-B5F82CA82D7B}"/>
          </ac:spMkLst>
        </pc:spChg>
        <pc:spChg chg="add del mod">
          <ac:chgData name="Vanessa Puliatti" userId="788565cf7091f8e0" providerId="LiveId" clId="{1AD2E76B-7019-472C-963F-B1B0BC2453BB}" dt="2022-05-11T08:34:33.781" v="565"/>
          <ac:spMkLst>
            <pc:docMk/>
            <pc:sldMk cId="3271093234" sldId="336"/>
            <ac:spMk id="11" creationId="{7840606F-B007-F1C6-E9EA-EFD5966212B8}"/>
          </ac:spMkLst>
        </pc:spChg>
        <pc:spChg chg="add mod">
          <ac:chgData name="Vanessa Puliatti" userId="788565cf7091f8e0" providerId="LiveId" clId="{1AD2E76B-7019-472C-963F-B1B0BC2453BB}" dt="2022-05-11T08:36:01.807" v="567" actId="1076"/>
          <ac:spMkLst>
            <pc:docMk/>
            <pc:sldMk cId="3271093234" sldId="336"/>
            <ac:spMk id="13" creationId="{A754E532-FC64-1A07-1896-ADDEE12B7437}"/>
          </ac:spMkLst>
        </pc:spChg>
        <pc:graphicFrameChg chg="add del mod">
          <ac:chgData name="Vanessa Puliatti" userId="788565cf7091f8e0" providerId="LiveId" clId="{1AD2E76B-7019-472C-963F-B1B0BC2453BB}" dt="2022-05-11T08:33:41.301" v="559"/>
          <ac:graphicFrameMkLst>
            <pc:docMk/>
            <pc:sldMk cId="3271093234" sldId="336"/>
            <ac:graphicFrameMk id="4" creationId="{BEB123AA-F350-7E81-57F0-EF69625577FD}"/>
          </ac:graphicFrameMkLst>
        </pc:graphicFrameChg>
        <pc:graphicFrameChg chg="add del mod">
          <ac:chgData name="Vanessa Puliatti" userId="788565cf7091f8e0" providerId="LiveId" clId="{1AD2E76B-7019-472C-963F-B1B0BC2453BB}" dt="2022-05-11T08:33:41.301" v="559"/>
          <ac:graphicFrameMkLst>
            <pc:docMk/>
            <pc:sldMk cId="3271093234" sldId="336"/>
            <ac:graphicFrameMk id="5" creationId="{30E4F1B9-57CC-B7BB-9C4A-5E004C88DFE2}"/>
          </ac:graphicFrameMkLst>
        </pc:graphicFrameChg>
        <pc:graphicFrameChg chg="add del mod modGraphic">
          <ac:chgData name="Vanessa Puliatti" userId="788565cf7091f8e0" providerId="LiveId" clId="{1AD2E76B-7019-472C-963F-B1B0BC2453BB}" dt="2022-05-11T08:33:41.301" v="559"/>
          <ac:graphicFrameMkLst>
            <pc:docMk/>
            <pc:sldMk cId="3271093234" sldId="336"/>
            <ac:graphicFrameMk id="6" creationId="{83E83172-54E6-6A57-47F1-9DAB8B26C1A9}"/>
          </ac:graphicFrameMkLst>
        </pc:graphicFrameChg>
        <pc:graphicFrameChg chg="add del mod">
          <ac:chgData name="Vanessa Puliatti" userId="788565cf7091f8e0" providerId="LiveId" clId="{1AD2E76B-7019-472C-963F-B1B0BC2453BB}" dt="2022-05-11T08:34:33.781" v="565"/>
          <ac:graphicFrameMkLst>
            <pc:docMk/>
            <pc:sldMk cId="3271093234" sldId="336"/>
            <ac:graphicFrameMk id="8" creationId="{A99B3739-6B96-7628-6CD2-D5B50962ECDF}"/>
          </ac:graphicFrameMkLst>
        </pc:graphicFrameChg>
        <pc:graphicFrameChg chg="add del mod">
          <ac:chgData name="Vanessa Puliatti" userId="788565cf7091f8e0" providerId="LiveId" clId="{1AD2E76B-7019-472C-963F-B1B0BC2453BB}" dt="2022-05-11T08:34:33.781" v="565"/>
          <ac:graphicFrameMkLst>
            <pc:docMk/>
            <pc:sldMk cId="3271093234" sldId="336"/>
            <ac:graphicFrameMk id="9" creationId="{E0A539A1-8060-3E28-72C9-105BC0AFB9AD}"/>
          </ac:graphicFrameMkLst>
        </pc:graphicFrameChg>
        <pc:graphicFrameChg chg="add del mod">
          <ac:chgData name="Vanessa Puliatti" userId="788565cf7091f8e0" providerId="LiveId" clId="{1AD2E76B-7019-472C-963F-B1B0BC2453BB}" dt="2022-05-11T08:34:33.781" v="565"/>
          <ac:graphicFrameMkLst>
            <pc:docMk/>
            <pc:sldMk cId="3271093234" sldId="336"/>
            <ac:graphicFrameMk id="10" creationId="{CCEABD06-A617-5930-B102-B3DC7D284E98}"/>
          </ac:graphicFrameMkLst>
        </pc:graphicFrameChg>
        <pc:graphicFrameChg chg="add mod modGraphic">
          <ac:chgData name="Vanessa Puliatti" userId="788565cf7091f8e0" providerId="LiveId" clId="{1AD2E76B-7019-472C-963F-B1B0BC2453BB}" dt="2022-05-11T08:36:29.793" v="568" actId="14734"/>
          <ac:graphicFrameMkLst>
            <pc:docMk/>
            <pc:sldMk cId="3271093234" sldId="336"/>
            <ac:graphicFrameMk id="12" creationId="{522D98FC-E776-FE55-F425-9A04CF1889FE}"/>
          </ac:graphicFrameMkLst>
        </pc:graphicFrameChg>
      </pc:sldChg>
      <pc:sldChg chg="addSp delSp modSp new">
        <pc:chgData name="Vanessa Puliatti" userId="788565cf7091f8e0" providerId="LiveId" clId="{1AD2E76B-7019-472C-963F-B1B0BC2453BB}" dt="2022-05-11T08:36:40.624" v="570"/>
        <pc:sldMkLst>
          <pc:docMk/>
          <pc:sldMk cId="1483278130" sldId="337"/>
        </pc:sldMkLst>
        <pc:spChg chg="del">
          <ac:chgData name="Vanessa Puliatti" userId="788565cf7091f8e0" providerId="LiveId" clId="{1AD2E76B-7019-472C-963F-B1B0BC2453BB}" dt="2022-05-11T08:36:40.624" v="570"/>
          <ac:spMkLst>
            <pc:docMk/>
            <pc:sldMk cId="1483278130" sldId="337"/>
            <ac:spMk id="3" creationId="{68D24009-DE8C-800E-99D5-51D659C56A59}"/>
          </ac:spMkLst>
        </pc:spChg>
        <pc:graphicFrameChg chg="add mod">
          <ac:chgData name="Vanessa Puliatti" userId="788565cf7091f8e0" providerId="LiveId" clId="{1AD2E76B-7019-472C-963F-B1B0BC2453BB}" dt="2022-05-11T08:36:40.624" v="570"/>
          <ac:graphicFrameMkLst>
            <pc:docMk/>
            <pc:sldMk cId="1483278130" sldId="337"/>
            <ac:graphicFrameMk id="4" creationId="{CE02986B-CD1F-CA06-C663-1305D9019B67}"/>
          </ac:graphicFrameMkLst>
        </pc:graphicFrameChg>
      </pc:sldChg>
      <pc:sldChg chg="addSp delSp modSp new mod">
        <pc:chgData name="Vanessa Puliatti" userId="788565cf7091f8e0" providerId="LiveId" clId="{1AD2E76B-7019-472C-963F-B1B0BC2453BB}" dt="2022-05-11T08:39:01" v="581" actId="14734"/>
        <pc:sldMkLst>
          <pc:docMk/>
          <pc:sldMk cId="2961513542" sldId="338"/>
        </pc:sldMkLst>
        <pc:spChg chg="del">
          <ac:chgData name="Vanessa Puliatti" userId="788565cf7091f8e0" providerId="LiveId" clId="{1AD2E76B-7019-472C-963F-B1B0BC2453BB}" dt="2022-05-11T08:37:04.259" v="572"/>
          <ac:spMkLst>
            <pc:docMk/>
            <pc:sldMk cId="2961513542" sldId="338"/>
            <ac:spMk id="3" creationId="{513255A0-4C7D-1968-91B9-EA58DD34E420}"/>
          </ac:spMkLst>
        </pc:spChg>
        <pc:spChg chg="add mod">
          <ac:chgData name="Vanessa Puliatti" userId="788565cf7091f8e0" providerId="LiveId" clId="{1AD2E76B-7019-472C-963F-B1B0BC2453BB}" dt="2022-05-11T08:37:17.595" v="575" actId="1076"/>
          <ac:spMkLst>
            <pc:docMk/>
            <pc:sldMk cId="2961513542" sldId="338"/>
            <ac:spMk id="5" creationId="{F2B9E22D-A1A0-483D-741F-65CD0B62A45F}"/>
          </ac:spMkLst>
        </pc:spChg>
        <pc:graphicFrameChg chg="add mod modGraphic">
          <ac:chgData name="Vanessa Puliatti" userId="788565cf7091f8e0" providerId="LiveId" clId="{1AD2E76B-7019-472C-963F-B1B0BC2453BB}" dt="2022-05-11T08:39:01" v="581" actId="14734"/>
          <ac:graphicFrameMkLst>
            <pc:docMk/>
            <pc:sldMk cId="2961513542" sldId="338"/>
            <ac:graphicFrameMk id="4" creationId="{0C2C4DC5-13CC-F455-963C-C409046E529E}"/>
          </ac:graphicFrameMkLst>
        </pc:graphicFrameChg>
      </pc:sldChg>
      <pc:sldChg chg="addSp delSp modSp new">
        <pc:chgData name="Vanessa Puliatti" userId="788565cf7091f8e0" providerId="LiveId" clId="{1AD2E76B-7019-472C-963F-B1B0BC2453BB}" dt="2022-05-11T08:39:44.362" v="583"/>
        <pc:sldMkLst>
          <pc:docMk/>
          <pc:sldMk cId="3918448963" sldId="339"/>
        </pc:sldMkLst>
        <pc:spChg chg="del">
          <ac:chgData name="Vanessa Puliatti" userId="788565cf7091f8e0" providerId="LiveId" clId="{1AD2E76B-7019-472C-963F-B1B0BC2453BB}" dt="2022-05-11T08:39:44.362" v="583"/>
          <ac:spMkLst>
            <pc:docMk/>
            <pc:sldMk cId="3918448963" sldId="339"/>
            <ac:spMk id="3" creationId="{E2441065-408A-49BC-D757-35637DEA93F6}"/>
          </ac:spMkLst>
        </pc:spChg>
        <pc:graphicFrameChg chg="add mod">
          <ac:chgData name="Vanessa Puliatti" userId="788565cf7091f8e0" providerId="LiveId" clId="{1AD2E76B-7019-472C-963F-B1B0BC2453BB}" dt="2022-05-11T08:39:44.362" v="583"/>
          <ac:graphicFrameMkLst>
            <pc:docMk/>
            <pc:sldMk cId="3918448963" sldId="339"/>
            <ac:graphicFrameMk id="4" creationId="{6C20E681-F880-70B9-3E8E-AFB386B85EC4}"/>
          </ac:graphicFrameMkLst>
        </pc:graphicFrameChg>
      </pc:sldChg>
      <pc:sldChg chg="addSp delSp modSp new mod">
        <pc:chgData name="Vanessa Puliatti" userId="788565cf7091f8e0" providerId="LiveId" clId="{1AD2E76B-7019-472C-963F-B1B0BC2453BB}" dt="2022-05-11T08:42:59.406" v="612" actId="14100"/>
        <pc:sldMkLst>
          <pc:docMk/>
          <pc:sldMk cId="2313874724" sldId="340"/>
        </pc:sldMkLst>
        <pc:spChg chg="del mod">
          <ac:chgData name="Vanessa Puliatti" userId="788565cf7091f8e0" providerId="LiveId" clId="{1AD2E76B-7019-472C-963F-B1B0BC2453BB}" dt="2022-05-11T08:42:50.969" v="611"/>
          <ac:spMkLst>
            <pc:docMk/>
            <pc:sldMk cId="2313874724" sldId="340"/>
            <ac:spMk id="2" creationId="{3B4CB0B4-2DA0-5050-28A2-AC04B2DEDDD4}"/>
          </ac:spMkLst>
        </pc:spChg>
        <pc:spChg chg="mod">
          <ac:chgData name="Vanessa Puliatti" userId="788565cf7091f8e0" providerId="LiveId" clId="{1AD2E76B-7019-472C-963F-B1B0BC2453BB}" dt="2022-05-11T08:41:16.761" v="601" actId="14100"/>
          <ac:spMkLst>
            <pc:docMk/>
            <pc:sldMk cId="2313874724" sldId="340"/>
            <ac:spMk id="3" creationId="{8C12D4ED-C8BB-721F-7BDF-2A0936214553}"/>
          </ac:spMkLst>
        </pc:spChg>
        <pc:spChg chg="add del">
          <ac:chgData name="Vanessa Puliatti" userId="788565cf7091f8e0" providerId="LiveId" clId="{1AD2E76B-7019-472C-963F-B1B0BC2453BB}" dt="2022-05-11T08:40:30.012" v="590"/>
          <ac:spMkLst>
            <pc:docMk/>
            <pc:sldMk cId="2313874724" sldId="340"/>
            <ac:spMk id="4" creationId="{5A24EC2C-6AB4-C2DD-D455-D6DF4D1DA56B}"/>
          </ac:spMkLst>
        </pc:spChg>
        <pc:spChg chg="add del">
          <ac:chgData name="Vanessa Puliatti" userId="788565cf7091f8e0" providerId="LiveId" clId="{1AD2E76B-7019-472C-963F-B1B0BC2453BB}" dt="2022-05-11T08:40:30.012" v="590"/>
          <ac:spMkLst>
            <pc:docMk/>
            <pc:sldMk cId="2313874724" sldId="340"/>
            <ac:spMk id="5" creationId="{9ED9D21A-F0C1-B868-1709-B1501B60E58B}"/>
          </ac:spMkLst>
        </pc:spChg>
        <pc:spChg chg="add del">
          <ac:chgData name="Vanessa Puliatti" userId="788565cf7091f8e0" providerId="LiveId" clId="{1AD2E76B-7019-472C-963F-B1B0BC2453BB}" dt="2022-05-11T08:40:30.012" v="590"/>
          <ac:spMkLst>
            <pc:docMk/>
            <pc:sldMk cId="2313874724" sldId="340"/>
            <ac:spMk id="6" creationId="{6DE54989-F217-C3AA-B93C-9D3BF6A8FB9F}"/>
          </ac:spMkLst>
        </pc:spChg>
        <pc:spChg chg="add del mod">
          <ac:chgData name="Vanessa Puliatti" userId="788565cf7091f8e0" providerId="LiveId" clId="{1AD2E76B-7019-472C-963F-B1B0BC2453BB}" dt="2022-05-11T08:41:17.248" v="602"/>
          <ac:spMkLst>
            <pc:docMk/>
            <pc:sldMk cId="2313874724" sldId="340"/>
            <ac:spMk id="7" creationId="{A441EFF5-3E02-3A33-FC0F-0585329FFA31}"/>
          </ac:spMkLst>
        </pc:spChg>
        <pc:spChg chg="add del mod">
          <ac:chgData name="Vanessa Puliatti" userId="788565cf7091f8e0" providerId="LiveId" clId="{1AD2E76B-7019-472C-963F-B1B0BC2453BB}" dt="2022-05-11T08:41:17.248" v="602"/>
          <ac:spMkLst>
            <pc:docMk/>
            <pc:sldMk cId="2313874724" sldId="340"/>
            <ac:spMk id="8" creationId="{B46AE220-760E-D7FF-DB4A-66EED92B1AF4}"/>
          </ac:spMkLst>
        </pc:spChg>
        <pc:spChg chg="add del mod">
          <ac:chgData name="Vanessa Puliatti" userId="788565cf7091f8e0" providerId="LiveId" clId="{1AD2E76B-7019-472C-963F-B1B0BC2453BB}" dt="2022-05-11T08:41:17.248" v="602"/>
          <ac:spMkLst>
            <pc:docMk/>
            <pc:sldMk cId="2313874724" sldId="340"/>
            <ac:spMk id="9" creationId="{B950601D-37F4-E77D-8811-EB11C4A5A255}"/>
          </ac:spMkLst>
        </pc:spChg>
        <pc:spChg chg="add del">
          <ac:chgData name="Vanessa Puliatti" userId="788565cf7091f8e0" providerId="LiveId" clId="{1AD2E76B-7019-472C-963F-B1B0BC2453BB}" dt="2022-05-11T08:42:46.731" v="610"/>
          <ac:spMkLst>
            <pc:docMk/>
            <pc:sldMk cId="2313874724" sldId="340"/>
            <ac:spMk id="10" creationId="{213FF13F-694D-AF93-88BC-40EC392EE6EF}"/>
          </ac:spMkLst>
        </pc:spChg>
        <pc:spChg chg="add del">
          <ac:chgData name="Vanessa Puliatti" userId="788565cf7091f8e0" providerId="LiveId" clId="{1AD2E76B-7019-472C-963F-B1B0BC2453BB}" dt="2022-05-11T08:42:46.731" v="610"/>
          <ac:spMkLst>
            <pc:docMk/>
            <pc:sldMk cId="2313874724" sldId="340"/>
            <ac:spMk id="11" creationId="{2C783E42-9A41-6AC3-4FF0-34D1189433A0}"/>
          </ac:spMkLst>
        </pc:spChg>
        <pc:spChg chg="add del">
          <ac:chgData name="Vanessa Puliatti" userId="788565cf7091f8e0" providerId="LiveId" clId="{1AD2E76B-7019-472C-963F-B1B0BC2453BB}" dt="2022-05-11T08:42:46.731" v="610"/>
          <ac:spMkLst>
            <pc:docMk/>
            <pc:sldMk cId="2313874724" sldId="340"/>
            <ac:spMk id="12" creationId="{8A6EAF15-74E9-BACD-29DA-894D3668F01B}"/>
          </ac:spMkLst>
        </pc:spChg>
        <pc:spChg chg="add del mod">
          <ac:chgData name="Vanessa Puliatti" userId="788565cf7091f8e0" providerId="LiveId" clId="{1AD2E76B-7019-472C-963F-B1B0BC2453BB}" dt="2022-05-11T08:42:43.244" v="607"/>
          <ac:spMkLst>
            <pc:docMk/>
            <pc:sldMk cId="2313874724" sldId="340"/>
            <ac:spMk id="13" creationId="{CA8F2237-2E21-29A0-9A6E-94803D843FD2}"/>
          </ac:spMkLst>
        </pc:spChg>
        <pc:spChg chg="add mod">
          <ac:chgData name="Vanessa Puliatti" userId="788565cf7091f8e0" providerId="LiveId" clId="{1AD2E76B-7019-472C-963F-B1B0BC2453BB}" dt="2022-05-11T08:42:59.406" v="612" actId="14100"/>
          <ac:spMkLst>
            <pc:docMk/>
            <pc:sldMk cId="2313874724" sldId="340"/>
            <ac:spMk id="14" creationId="{77FB27A1-831A-BB26-29E0-99B10E691364}"/>
          </ac:spMkLst>
        </pc:spChg>
      </pc:sldChg>
      <pc:sldChg chg="modSp new mod">
        <pc:chgData name="Vanessa Puliatti" userId="788565cf7091f8e0" providerId="LiveId" clId="{1AD2E76B-7019-472C-963F-B1B0BC2453BB}" dt="2022-05-11T08:50:36.456" v="649" actId="20577"/>
        <pc:sldMkLst>
          <pc:docMk/>
          <pc:sldMk cId="3949403805" sldId="341"/>
        </pc:sldMkLst>
        <pc:spChg chg="mod">
          <ac:chgData name="Vanessa Puliatti" userId="788565cf7091f8e0" providerId="LiveId" clId="{1AD2E76B-7019-472C-963F-B1B0BC2453BB}" dt="2022-05-11T08:50:36.456" v="649" actId="20577"/>
          <ac:spMkLst>
            <pc:docMk/>
            <pc:sldMk cId="3949403805" sldId="341"/>
            <ac:spMk id="2" creationId="{84CF4D5F-0B27-852F-0AE3-53E96EC637E3}"/>
          </ac:spMkLst>
        </pc:spChg>
        <pc:spChg chg="mod">
          <ac:chgData name="Vanessa Puliatti" userId="788565cf7091f8e0" providerId="LiveId" clId="{1AD2E76B-7019-472C-963F-B1B0BC2453BB}" dt="2022-05-11T08:43:38.727" v="616" actId="255"/>
          <ac:spMkLst>
            <pc:docMk/>
            <pc:sldMk cId="3949403805" sldId="341"/>
            <ac:spMk id="3" creationId="{D9A0D27F-3EC4-9163-F569-8FC19EA5FB2D}"/>
          </ac:spMkLst>
        </pc:spChg>
      </pc:sldChg>
      <pc:sldChg chg="addSp delSp modSp new mod">
        <pc:chgData name="Vanessa Puliatti" userId="788565cf7091f8e0" providerId="LiveId" clId="{1AD2E76B-7019-472C-963F-B1B0BC2453BB}" dt="2022-05-11T08:49:02.770" v="642" actId="255"/>
        <pc:sldMkLst>
          <pc:docMk/>
          <pc:sldMk cId="1863953056" sldId="342"/>
        </pc:sldMkLst>
        <pc:spChg chg="del">
          <ac:chgData name="Vanessa Puliatti" userId="788565cf7091f8e0" providerId="LiveId" clId="{1AD2E76B-7019-472C-963F-B1B0BC2453BB}" dt="2022-05-11T08:46:38.139" v="625"/>
          <ac:spMkLst>
            <pc:docMk/>
            <pc:sldMk cId="1863953056" sldId="342"/>
            <ac:spMk id="3" creationId="{01BBF5B8-D268-9FD0-87AF-14C200D4529C}"/>
          </ac:spMkLst>
        </pc:spChg>
        <pc:graphicFrameChg chg="add mod modGraphic">
          <ac:chgData name="Vanessa Puliatti" userId="788565cf7091f8e0" providerId="LiveId" clId="{1AD2E76B-7019-472C-963F-B1B0BC2453BB}" dt="2022-05-11T08:49:02.770" v="642" actId="255"/>
          <ac:graphicFrameMkLst>
            <pc:docMk/>
            <pc:sldMk cId="1863953056" sldId="342"/>
            <ac:graphicFrameMk id="4" creationId="{889915F7-B881-33A9-525C-75F6003C5BBB}"/>
          </ac:graphicFrameMkLst>
        </pc:graphicFrameChg>
      </pc:sldChg>
      <pc:sldChg chg="addSp delSp modSp new mod">
        <pc:chgData name="Vanessa Puliatti" userId="788565cf7091f8e0" providerId="LiveId" clId="{1AD2E76B-7019-472C-963F-B1B0BC2453BB}" dt="2022-05-11T08:48:53.498" v="640" actId="255"/>
        <pc:sldMkLst>
          <pc:docMk/>
          <pc:sldMk cId="2591927709" sldId="343"/>
        </pc:sldMkLst>
        <pc:spChg chg="del">
          <ac:chgData name="Vanessa Puliatti" userId="788565cf7091f8e0" providerId="LiveId" clId="{1AD2E76B-7019-472C-963F-B1B0BC2453BB}" dt="2022-05-11T08:47:25.823" v="631"/>
          <ac:spMkLst>
            <pc:docMk/>
            <pc:sldMk cId="2591927709" sldId="343"/>
            <ac:spMk id="3" creationId="{434194EC-7F35-24E6-17AB-2410A15243AC}"/>
          </ac:spMkLst>
        </pc:spChg>
        <pc:graphicFrameChg chg="add mod modGraphic">
          <ac:chgData name="Vanessa Puliatti" userId="788565cf7091f8e0" providerId="LiveId" clId="{1AD2E76B-7019-472C-963F-B1B0BC2453BB}" dt="2022-05-11T08:48:53.498" v="640" actId="255"/>
          <ac:graphicFrameMkLst>
            <pc:docMk/>
            <pc:sldMk cId="2591927709" sldId="343"/>
            <ac:graphicFrameMk id="4" creationId="{40C211E8-4285-0882-A9F5-107BA2543756}"/>
          </ac:graphicFrameMkLst>
        </pc:graphicFrameChg>
      </pc:sldChg>
      <pc:sldChg chg="addSp delSp modSp new">
        <pc:chgData name="Vanessa Puliatti" userId="788565cf7091f8e0" providerId="LiveId" clId="{1AD2E76B-7019-472C-963F-B1B0BC2453BB}" dt="2022-05-11T08:48:06.424" v="636"/>
        <pc:sldMkLst>
          <pc:docMk/>
          <pc:sldMk cId="452600309" sldId="344"/>
        </pc:sldMkLst>
        <pc:spChg chg="del">
          <ac:chgData name="Vanessa Puliatti" userId="788565cf7091f8e0" providerId="LiveId" clId="{1AD2E76B-7019-472C-963F-B1B0BC2453BB}" dt="2022-05-11T08:48:06.424" v="636"/>
          <ac:spMkLst>
            <pc:docMk/>
            <pc:sldMk cId="452600309" sldId="344"/>
            <ac:spMk id="3" creationId="{FB1CBB08-8D83-40F1-F261-3E4DC3C6FA67}"/>
          </ac:spMkLst>
        </pc:spChg>
        <pc:graphicFrameChg chg="add mod">
          <ac:chgData name="Vanessa Puliatti" userId="788565cf7091f8e0" providerId="LiveId" clId="{1AD2E76B-7019-472C-963F-B1B0BC2453BB}" dt="2022-05-11T08:48:06.424" v="636"/>
          <ac:graphicFrameMkLst>
            <pc:docMk/>
            <pc:sldMk cId="452600309" sldId="344"/>
            <ac:graphicFrameMk id="4" creationId="{EC7B463C-F221-CABC-9B2B-62BC25FA10AD}"/>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xmlns="" id="{A50E9B4E-AB48-60BC-E460-E6049AE591C5}"/>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it-IT"/>
          </a:p>
        </p:txBody>
      </p:sp>
      <p:sp>
        <p:nvSpPr>
          <p:cNvPr id="3" name="Segnaposto data 2">
            <a:extLst>
              <a:ext uri="{FF2B5EF4-FFF2-40B4-BE49-F238E27FC236}">
                <a16:creationId xmlns:a16="http://schemas.microsoft.com/office/drawing/2014/main" xmlns="" id="{4E9C3B0D-67E7-5FF9-14AB-718C858600FB}"/>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14CC9C03-B1FA-9845-A399-E583772A581F}" type="datetimeFigureOut">
              <a:rPr lang="it-IT"/>
              <a:pPr>
                <a:defRPr/>
              </a:pPr>
              <a:t>16/05/2022</a:t>
            </a:fld>
            <a:endParaRPr lang="it-IT"/>
          </a:p>
        </p:txBody>
      </p:sp>
      <p:sp>
        <p:nvSpPr>
          <p:cNvPr id="4" name="Segnaposto immagine diapositiva 3">
            <a:extLst>
              <a:ext uri="{FF2B5EF4-FFF2-40B4-BE49-F238E27FC236}">
                <a16:creationId xmlns:a16="http://schemas.microsoft.com/office/drawing/2014/main" xmlns="" id="{64FF082E-BC2A-F7FC-E9AB-D2EA93D6D981}"/>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a:extLst>
              <a:ext uri="{FF2B5EF4-FFF2-40B4-BE49-F238E27FC236}">
                <a16:creationId xmlns:a16="http://schemas.microsoft.com/office/drawing/2014/main" xmlns="" id="{AFFB872F-A214-ABFB-EFBF-9291ECAFB8B5}"/>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a:extLst>
              <a:ext uri="{FF2B5EF4-FFF2-40B4-BE49-F238E27FC236}">
                <a16:creationId xmlns:a16="http://schemas.microsoft.com/office/drawing/2014/main" xmlns="" id="{1DF6DCFE-04F3-76EE-2CC3-F4F7B8325A1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it-IT"/>
          </a:p>
        </p:txBody>
      </p:sp>
      <p:sp>
        <p:nvSpPr>
          <p:cNvPr id="7" name="Segnaposto numero diapositiva 6">
            <a:extLst>
              <a:ext uri="{FF2B5EF4-FFF2-40B4-BE49-F238E27FC236}">
                <a16:creationId xmlns:a16="http://schemas.microsoft.com/office/drawing/2014/main" xmlns="" id="{518F3DD6-0931-626B-FDFD-8855B929FC3D}"/>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E62A0E6C-7752-E64A-B042-5EB3D015BE49}" type="slidenum">
              <a:rPr lang="it-IT" altLang="it-IT"/>
              <a:pPr>
                <a:defRPr/>
              </a:pPr>
              <a:t>‹N›</a:t>
            </a:fld>
            <a:endParaRPr lang="it-IT" altLang="it-IT"/>
          </a:p>
        </p:txBody>
      </p:sp>
    </p:spTree>
    <p:extLst>
      <p:ext uri="{BB962C8B-B14F-4D97-AF65-F5344CB8AC3E}">
        <p14:creationId xmlns:p14="http://schemas.microsoft.com/office/powerpoint/2010/main" val="297024014"/>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egnaposto immagine diapositiva 1">
            <a:extLst>
              <a:ext uri="{FF2B5EF4-FFF2-40B4-BE49-F238E27FC236}">
                <a16:creationId xmlns:a16="http://schemas.microsoft.com/office/drawing/2014/main" xmlns="" id="{961159FD-60A1-7757-6A39-684C1E46742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Segnaposto note 2">
            <a:extLst>
              <a:ext uri="{FF2B5EF4-FFF2-40B4-BE49-F238E27FC236}">
                <a16:creationId xmlns:a16="http://schemas.microsoft.com/office/drawing/2014/main" xmlns="" id="{43ECFBF8-A585-9676-9BCA-E13EEE6E13E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6387" name="Segnaposto numero diapositiva 3">
            <a:extLst>
              <a:ext uri="{FF2B5EF4-FFF2-40B4-BE49-F238E27FC236}">
                <a16:creationId xmlns:a16="http://schemas.microsoft.com/office/drawing/2014/main" xmlns="" id="{D0DA2C83-931C-905D-353E-D895465F63B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fld id="{9F18BAF1-90A2-444C-AB62-3EE6BA97EB86}" type="slidenum">
              <a:rPr lang="it-IT" altLang="it-IT" smtClean="0">
                <a:latin typeface="Calibri" panose="020F0502020204030204" pitchFamily="34" charset="0"/>
              </a:rPr>
              <a:pPr/>
              <a:t>2</a:t>
            </a:fld>
            <a:endParaRPr lang="it-IT" altLang="it-IT">
              <a:latin typeface="Calibri" panose="020F0502020204030204" pitchFamily="34" charset="0"/>
            </a:endParaRPr>
          </a:p>
        </p:txBody>
      </p:sp>
    </p:spTree>
    <p:extLst>
      <p:ext uri="{BB962C8B-B14F-4D97-AF65-F5344CB8AC3E}">
        <p14:creationId xmlns:p14="http://schemas.microsoft.com/office/powerpoint/2010/main" val="8982042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egnaposto immagine diapositiva 1">
            <a:extLst>
              <a:ext uri="{FF2B5EF4-FFF2-40B4-BE49-F238E27FC236}">
                <a16:creationId xmlns:a16="http://schemas.microsoft.com/office/drawing/2014/main" xmlns="" id="{9DC34928-4A25-688F-3577-D14A1787317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Segnaposto note 2">
            <a:extLst>
              <a:ext uri="{FF2B5EF4-FFF2-40B4-BE49-F238E27FC236}">
                <a16:creationId xmlns:a16="http://schemas.microsoft.com/office/drawing/2014/main" xmlns="" id="{F3DA52B9-949D-DC96-4ADC-9394F482772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t-IT" altLang="it-IT"/>
          </a:p>
        </p:txBody>
      </p:sp>
      <p:sp>
        <p:nvSpPr>
          <p:cNvPr id="18435" name="Segnaposto numero diapositiva 3">
            <a:extLst>
              <a:ext uri="{FF2B5EF4-FFF2-40B4-BE49-F238E27FC236}">
                <a16:creationId xmlns:a16="http://schemas.microsoft.com/office/drawing/2014/main" xmlns="" id="{A4D6D54E-1201-9820-B8AD-FFDDA3D07AD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fld id="{F622F845-25A6-7249-B517-30D0CDC75C7A}" type="slidenum">
              <a:rPr lang="it-IT" altLang="it-IT" smtClean="0">
                <a:latin typeface="Calibri" panose="020F0502020204030204" pitchFamily="34" charset="0"/>
              </a:rPr>
              <a:pPr/>
              <a:t>3</a:t>
            </a:fld>
            <a:endParaRPr lang="it-IT" altLang="it-IT">
              <a:latin typeface="Calibri" panose="020F0502020204030204" pitchFamily="34" charset="0"/>
            </a:endParaRPr>
          </a:p>
        </p:txBody>
      </p:sp>
    </p:spTree>
    <p:extLst>
      <p:ext uri="{BB962C8B-B14F-4D97-AF65-F5344CB8AC3E}">
        <p14:creationId xmlns:p14="http://schemas.microsoft.com/office/powerpoint/2010/main" val="9216057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egnaposto immagine diapositiva 1">
            <a:extLst>
              <a:ext uri="{FF2B5EF4-FFF2-40B4-BE49-F238E27FC236}">
                <a16:creationId xmlns:a16="http://schemas.microsoft.com/office/drawing/2014/main" xmlns="" id="{CE3505C4-57E5-EDDF-CA1C-5E9EE3B6B01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2" name="Segnaposto note 2">
            <a:extLst>
              <a:ext uri="{FF2B5EF4-FFF2-40B4-BE49-F238E27FC236}">
                <a16:creationId xmlns:a16="http://schemas.microsoft.com/office/drawing/2014/main" xmlns="" id="{709B12EF-7433-CC9B-0128-D4410C2D4F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30723" name="Segnaposto numero diapositiva 3">
            <a:extLst>
              <a:ext uri="{FF2B5EF4-FFF2-40B4-BE49-F238E27FC236}">
                <a16:creationId xmlns:a16="http://schemas.microsoft.com/office/drawing/2014/main" xmlns="" id="{40B6D8E0-F509-5CD3-A013-03268B08A88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fld id="{8A6CF358-1D91-D046-A4AB-3A6B9CE2A706}" type="slidenum">
              <a:rPr lang="it-IT" altLang="it-IT" smtClean="0">
                <a:latin typeface="Calibri" panose="020F0502020204030204" pitchFamily="34" charset="0"/>
              </a:rPr>
              <a:pPr/>
              <a:t>11</a:t>
            </a:fld>
            <a:endParaRPr lang="it-IT" altLang="it-IT">
              <a:latin typeface="Calibri" panose="020F0502020204030204" pitchFamily="34" charset="0"/>
            </a:endParaRPr>
          </a:p>
        </p:txBody>
      </p:sp>
    </p:spTree>
    <p:extLst>
      <p:ext uri="{BB962C8B-B14F-4D97-AF65-F5344CB8AC3E}">
        <p14:creationId xmlns:p14="http://schemas.microsoft.com/office/powerpoint/2010/main" val="33626344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xmlns="" id="{342DDC2F-C436-59FC-92F8-38E5C0CA63A2}"/>
              </a:ext>
            </a:extLst>
          </p:cNvPr>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ttangolo 4">
            <a:extLst>
              <a:ext uri="{FF2B5EF4-FFF2-40B4-BE49-F238E27FC236}">
                <a16:creationId xmlns:a16="http://schemas.microsoft.com/office/drawing/2014/main" xmlns="" id="{5E9413F5-C3D4-44C7-332F-3AC59A16F8B8}"/>
              </a:ext>
            </a:extLst>
          </p:cNvPr>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ttangolo 5">
            <a:extLst>
              <a:ext uri="{FF2B5EF4-FFF2-40B4-BE49-F238E27FC236}">
                <a16:creationId xmlns:a16="http://schemas.microsoft.com/office/drawing/2014/main" xmlns="" id="{DC8CB212-7AFE-959D-95D5-6B68BB8C15F1}"/>
              </a:ext>
            </a:extLst>
          </p:cNvPr>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ttangolo 6">
            <a:extLst>
              <a:ext uri="{FF2B5EF4-FFF2-40B4-BE49-F238E27FC236}">
                <a16:creationId xmlns:a16="http://schemas.microsoft.com/office/drawing/2014/main" xmlns="" id="{DADB786A-B0A8-4764-294B-291FC9401283}"/>
              </a:ext>
            </a:extLst>
          </p:cNvPr>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Connettore 1 9">
            <a:extLst>
              <a:ext uri="{FF2B5EF4-FFF2-40B4-BE49-F238E27FC236}">
                <a16:creationId xmlns:a16="http://schemas.microsoft.com/office/drawing/2014/main" xmlns="" id="{0EFCDFA7-9096-3936-81CF-9BC23DC6890E}"/>
              </a:ext>
            </a:extLst>
          </p:cNvPr>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1" name="Connettore 1 10">
            <a:extLst>
              <a:ext uri="{FF2B5EF4-FFF2-40B4-BE49-F238E27FC236}">
                <a16:creationId xmlns:a16="http://schemas.microsoft.com/office/drawing/2014/main" xmlns="" id="{E5A5B6E1-C24F-2765-7705-793E8FB3B3AD}"/>
              </a:ext>
            </a:extLst>
          </p:cNvPr>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2" name="Connettore 1 11">
            <a:extLst>
              <a:ext uri="{FF2B5EF4-FFF2-40B4-BE49-F238E27FC236}">
                <a16:creationId xmlns:a16="http://schemas.microsoft.com/office/drawing/2014/main" xmlns="" id="{9EC279D2-B54F-3864-A792-E2E6D23E7F07}"/>
              </a:ext>
            </a:extLst>
          </p:cNvPr>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3" name="Connettore 1 12">
            <a:extLst>
              <a:ext uri="{FF2B5EF4-FFF2-40B4-BE49-F238E27FC236}">
                <a16:creationId xmlns:a16="http://schemas.microsoft.com/office/drawing/2014/main" xmlns="" id="{FA3E8847-15C9-FF06-F74A-CFD84DDE4E0E}"/>
              </a:ext>
            </a:extLst>
          </p:cNvPr>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4" name="Connettore 1 13">
            <a:extLst>
              <a:ext uri="{FF2B5EF4-FFF2-40B4-BE49-F238E27FC236}">
                <a16:creationId xmlns:a16="http://schemas.microsoft.com/office/drawing/2014/main" xmlns="" id="{66AB7295-520B-BDAD-9F42-128E90253AC9}"/>
              </a:ext>
            </a:extLst>
          </p:cNvPr>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5" name="Connettore 1 14">
            <a:extLst>
              <a:ext uri="{FF2B5EF4-FFF2-40B4-BE49-F238E27FC236}">
                <a16:creationId xmlns:a16="http://schemas.microsoft.com/office/drawing/2014/main" xmlns="" id="{AF276A2A-B3CD-604A-BC19-D495C712A4C6}"/>
              </a:ext>
            </a:extLst>
          </p:cNvPr>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6" name="Rettangolo 15">
            <a:extLst>
              <a:ext uri="{FF2B5EF4-FFF2-40B4-BE49-F238E27FC236}">
                <a16:creationId xmlns:a16="http://schemas.microsoft.com/office/drawing/2014/main" xmlns="" id="{DFE06606-8F23-9675-B6CB-FD10E45E0D8F}"/>
              </a:ext>
            </a:extLst>
          </p:cNvPr>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e 16">
            <a:extLst>
              <a:ext uri="{FF2B5EF4-FFF2-40B4-BE49-F238E27FC236}">
                <a16:creationId xmlns:a16="http://schemas.microsoft.com/office/drawing/2014/main" xmlns="" id="{9BDB956D-5059-0E8B-54CA-76B975C298B2}"/>
              </a:ext>
            </a:extLst>
          </p:cNvPr>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e 17">
            <a:extLst>
              <a:ext uri="{FF2B5EF4-FFF2-40B4-BE49-F238E27FC236}">
                <a16:creationId xmlns:a16="http://schemas.microsoft.com/office/drawing/2014/main" xmlns="" id="{8F13236B-6E05-43E9-0CBA-4380772730E6}"/>
              </a:ext>
            </a:extLst>
          </p:cNvPr>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Ovale 18">
            <a:extLst>
              <a:ext uri="{FF2B5EF4-FFF2-40B4-BE49-F238E27FC236}">
                <a16:creationId xmlns:a16="http://schemas.microsoft.com/office/drawing/2014/main" xmlns="" id="{25E0F654-F531-EF0E-4724-334481805048}"/>
              </a:ext>
            </a:extLst>
          </p:cNvPr>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Ovale 19">
            <a:extLst>
              <a:ext uri="{FF2B5EF4-FFF2-40B4-BE49-F238E27FC236}">
                <a16:creationId xmlns:a16="http://schemas.microsoft.com/office/drawing/2014/main" xmlns="" id="{2F737701-ADE1-463E-6485-52F9F8C43078}"/>
              </a:ext>
            </a:extLst>
          </p:cNvPr>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1" name="Ovale 20">
            <a:extLst>
              <a:ext uri="{FF2B5EF4-FFF2-40B4-BE49-F238E27FC236}">
                <a16:creationId xmlns:a16="http://schemas.microsoft.com/office/drawing/2014/main" xmlns="" id="{F057F329-6F2F-5E7B-4A89-CC6CBEFCBEC3}"/>
              </a:ext>
            </a:extLst>
          </p:cNvPr>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Titolo 7"/>
          <p:cNvSpPr>
            <a:spLocks noGrp="1"/>
          </p:cNvSpPr>
          <p:nvPr>
            <p:ph type="ctrTitle"/>
          </p:nvPr>
        </p:nvSpPr>
        <p:spPr>
          <a:xfrm>
            <a:off x="2286000" y="3124200"/>
            <a:ext cx="6172200" cy="1894362"/>
          </a:xfrm>
        </p:spPr>
        <p:txBody>
          <a:bodyPr/>
          <a:lstStyle>
            <a:lvl1pPr>
              <a:defRPr b="1"/>
            </a:lvl1pPr>
          </a:lstStyle>
          <a:p>
            <a:r>
              <a:rPr lang="it-IT"/>
              <a:t>Fare clic per modificare lo stile del titolo</a:t>
            </a:r>
            <a:endParaRPr lang="en-US"/>
          </a:p>
        </p:txBody>
      </p:sp>
      <p:sp>
        <p:nvSpPr>
          <p:cNvPr id="9" name="Sottotitolo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it-IT"/>
              <a:t>Fare clic per modificare lo stile del sottotitolo dello schema</a:t>
            </a:r>
            <a:endParaRPr lang="en-US"/>
          </a:p>
        </p:txBody>
      </p:sp>
      <p:sp>
        <p:nvSpPr>
          <p:cNvPr id="22" name="Segnaposto data 27">
            <a:extLst>
              <a:ext uri="{FF2B5EF4-FFF2-40B4-BE49-F238E27FC236}">
                <a16:creationId xmlns:a16="http://schemas.microsoft.com/office/drawing/2014/main" xmlns="" id="{69B8F12D-3A2F-3259-C2A7-9C57D600F7B6}"/>
              </a:ext>
            </a:extLst>
          </p:cNvPr>
          <p:cNvSpPr>
            <a:spLocks noGrp="1"/>
          </p:cNvSpPr>
          <p:nvPr>
            <p:ph type="dt" sz="half" idx="10"/>
          </p:nvPr>
        </p:nvSpPr>
        <p:spPr bwMode="auto">
          <a:xfrm rot="5400000">
            <a:off x="7764463" y="1174750"/>
            <a:ext cx="2286000" cy="381000"/>
          </a:xfrm>
        </p:spPr>
        <p:txBody>
          <a:bodyPr/>
          <a:lstStyle>
            <a:lvl1pPr>
              <a:defRPr/>
            </a:lvl1pPr>
          </a:lstStyle>
          <a:p>
            <a:pPr>
              <a:defRPr/>
            </a:pPr>
            <a:fld id="{8E51A54D-DF17-B44C-A2D2-B31905F87103}" type="datetime1">
              <a:rPr lang="en-US"/>
              <a:pPr>
                <a:defRPr/>
              </a:pPr>
              <a:t>5/16/2022</a:t>
            </a:fld>
            <a:endParaRPr lang="en-US" dirty="0"/>
          </a:p>
        </p:txBody>
      </p:sp>
      <p:sp>
        <p:nvSpPr>
          <p:cNvPr id="23" name="Segnaposto piè di pagina 16">
            <a:extLst>
              <a:ext uri="{FF2B5EF4-FFF2-40B4-BE49-F238E27FC236}">
                <a16:creationId xmlns:a16="http://schemas.microsoft.com/office/drawing/2014/main" xmlns="" id="{CCFA98F8-C64D-7B72-FC01-41DFE15C85FB}"/>
              </a:ext>
            </a:extLst>
          </p:cNvPr>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Segnaposto numero diapositiva 28">
            <a:extLst>
              <a:ext uri="{FF2B5EF4-FFF2-40B4-BE49-F238E27FC236}">
                <a16:creationId xmlns:a16="http://schemas.microsoft.com/office/drawing/2014/main" xmlns="" id="{0F461633-7785-9669-40B6-D036C6F3EDF4}"/>
              </a:ext>
            </a:extLst>
          </p:cNvPr>
          <p:cNvSpPr>
            <a:spLocks noGrp="1"/>
          </p:cNvSpPr>
          <p:nvPr>
            <p:ph type="sldNum" sz="quarter" idx="12"/>
          </p:nvPr>
        </p:nvSpPr>
        <p:spPr bwMode="auto">
          <a:xfrm>
            <a:off x="1325563" y="4929188"/>
            <a:ext cx="609600" cy="517525"/>
          </a:xfrm>
        </p:spPr>
        <p:txBody>
          <a:bodyPr/>
          <a:lstStyle>
            <a:lvl1pPr>
              <a:defRPr/>
            </a:lvl1pPr>
          </a:lstStyle>
          <a:p>
            <a:pPr>
              <a:defRPr/>
            </a:pPr>
            <a:fld id="{62F521D4-2B44-0B48-82FE-6FD72746D535}" type="slidenum">
              <a:rPr lang="en-US" altLang="it-IT"/>
              <a:pPr>
                <a:defRPr/>
              </a:pPr>
              <a:t>‹N›</a:t>
            </a:fld>
            <a:endParaRPr lang="en-US" altLang="it-IT"/>
          </a:p>
        </p:txBody>
      </p:sp>
    </p:spTree>
    <p:extLst>
      <p:ext uri="{BB962C8B-B14F-4D97-AF65-F5344CB8AC3E}">
        <p14:creationId xmlns:p14="http://schemas.microsoft.com/office/powerpoint/2010/main" val="5516001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13">
            <a:extLst>
              <a:ext uri="{FF2B5EF4-FFF2-40B4-BE49-F238E27FC236}">
                <a16:creationId xmlns:a16="http://schemas.microsoft.com/office/drawing/2014/main" xmlns="" id="{5CFEFF80-8F75-46AB-785A-BB505E142E94}"/>
              </a:ext>
            </a:extLst>
          </p:cNvPr>
          <p:cNvSpPr>
            <a:spLocks noGrp="1"/>
          </p:cNvSpPr>
          <p:nvPr>
            <p:ph type="dt" sz="half" idx="10"/>
          </p:nvPr>
        </p:nvSpPr>
        <p:spPr/>
        <p:txBody>
          <a:bodyPr/>
          <a:lstStyle>
            <a:lvl1pPr>
              <a:defRPr/>
            </a:lvl1pPr>
          </a:lstStyle>
          <a:p>
            <a:pPr>
              <a:defRPr/>
            </a:pPr>
            <a:fld id="{4B50EE60-95A8-564E-A38E-1AC493F38E54}" type="datetime1">
              <a:rPr lang="en-US"/>
              <a:pPr>
                <a:defRPr/>
              </a:pPr>
              <a:t>5/16/2022</a:t>
            </a:fld>
            <a:endParaRPr lang="en-US" dirty="0"/>
          </a:p>
        </p:txBody>
      </p:sp>
      <p:sp>
        <p:nvSpPr>
          <p:cNvPr id="5" name="Segnaposto piè di pagina 2">
            <a:extLst>
              <a:ext uri="{FF2B5EF4-FFF2-40B4-BE49-F238E27FC236}">
                <a16:creationId xmlns:a16="http://schemas.microsoft.com/office/drawing/2014/main" xmlns="" id="{3ED6786A-A2A4-F08E-B093-F4B374D7F66B}"/>
              </a:ext>
            </a:extLst>
          </p:cNvPr>
          <p:cNvSpPr>
            <a:spLocks noGrp="1"/>
          </p:cNvSpPr>
          <p:nvPr>
            <p:ph type="ftr" sz="quarter" idx="11"/>
          </p:nvPr>
        </p:nvSpPr>
        <p:spPr/>
        <p:txBody>
          <a:bodyPr/>
          <a:lstStyle>
            <a:lvl1pPr>
              <a:defRPr/>
            </a:lvl1pPr>
          </a:lstStyle>
          <a:p>
            <a:pPr>
              <a:defRPr/>
            </a:pPr>
            <a:endParaRPr lang="en-US"/>
          </a:p>
        </p:txBody>
      </p:sp>
      <p:sp>
        <p:nvSpPr>
          <p:cNvPr id="6" name="Segnaposto numero diapositiva 22">
            <a:extLst>
              <a:ext uri="{FF2B5EF4-FFF2-40B4-BE49-F238E27FC236}">
                <a16:creationId xmlns:a16="http://schemas.microsoft.com/office/drawing/2014/main" xmlns="" id="{0D27013E-B529-8396-192B-D4541D0CA6D3}"/>
              </a:ext>
            </a:extLst>
          </p:cNvPr>
          <p:cNvSpPr>
            <a:spLocks noGrp="1"/>
          </p:cNvSpPr>
          <p:nvPr>
            <p:ph type="sldNum" sz="quarter" idx="12"/>
          </p:nvPr>
        </p:nvSpPr>
        <p:spPr/>
        <p:txBody>
          <a:bodyPr/>
          <a:lstStyle>
            <a:lvl1pPr>
              <a:defRPr/>
            </a:lvl1pPr>
          </a:lstStyle>
          <a:p>
            <a:pPr>
              <a:defRPr/>
            </a:pPr>
            <a:fld id="{B28702C4-8BAC-2346-9573-488909B19F78}" type="slidenum">
              <a:rPr lang="en-US" altLang="it-IT"/>
              <a:pPr>
                <a:defRPr/>
              </a:pPr>
              <a:t>‹N›</a:t>
            </a:fld>
            <a:endParaRPr lang="en-US" altLang="it-IT"/>
          </a:p>
        </p:txBody>
      </p:sp>
    </p:spTree>
    <p:extLst>
      <p:ext uri="{BB962C8B-B14F-4D97-AF65-F5344CB8AC3E}">
        <p14:creationId xmlns:p14="http://schemas.microsoft.com/office/powerpoint/2010/main" val="772824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9"/>
            <a:ext cx="1676400" cy="5851525"/>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13">
            <a:extLst>
              <a:ext uri="{FF2B5EF4-FFF2-40B4-BE49-F238E27FC236}">
                <a16:creationId xmlns:a16="http://schemas.microsoft.com/office/drawing/2014/main" xmlns="" id="{F275BAE3-0C91-39AD-C83E-CCB70358605E}"/>
              </a:ext>
            </a:extLst>
          </p:cNvPr>
          <p:cNvSpPr>
            <a:spLocks noGrp="1"/>
          </p:cNvSpPr>
          <p:nvPr>
            <p:ph type="dt" sz="half" idx="10"/>
          </p:nvPr>
        </p:nvSpPr>
        <p:spPr/>
        <p:txBody>
          <a:bodyPr/>
          <a:lstStyle>
            <a:lvl1pPr>
              <a:defRPr/>
            </a:lvl1pPr>
          </a:lstStyle>
          <a:p>
            <a:pPr>
              <a:defRPr/>
            </a:pPr>
            <a:fld id="{1284E0EC-5133-A943-8D45-2056A29A9581}" type="datetime1">
              <a:rPr lang="en-US"/>
              <a:pPr>
                <a:defRPr/>
              </a:pPr>
              <a:t>5/16/2022</a:t>
            </a:fld>
            <a:endParaRPr lang="en-US" dirty="0"/>
          </a:p>
        </p:txBody>
      </p:sp>
      <p:sp>
        <p:nvSpPr>
          <p:cNvPr id="5" name="Segnaposto piè di pagina 2">
            <a:extLst>
              <a:ext uri="{FF2B5EF4-FFF2-40B4-BE49-F238E27FC236}">
                <a16:creationId xmlns:a16="http://schemas.microsoft.com/office/drawing/2014/main" xmlns="" id="{7E8D1C58-EFC0-3166-89A4-14CE2D5563BC}"/>
              </a:ext>
            </a:extLst>
          </p:cNvPr>
          <p:cNvSpPr>
            <a:spLocks noGrp="1"/>
          </p:cNvSpPr>
          <p:nvPr>
            <p:ph type="ftr" sz="quarter" idx="11"/>
          </p:nvPr>
        </p:nvSpPr>
        <p:spPr/>
        <p:txBody>
          <a:bodyPr/>
          <a:lstStyle>
            <a:lvl1pPr>
              <a:defRPr/>
            </a:lvl1pPr>
          </a:lstStyle>
          <a:p>
            <a:pPr>
              <a:defRPr/>
            </a:pPr>
            <a:endParaRPr lang="en-US"/>
          </a:p>
        </p:txBody>
      </p:sp>
      <p:sp>
        <p:nvSpPr>
          <p:cNvPr id="6" name="Segnaposto numero diapositiva 22">
            <a:extLst>
              <a:ext uri="{FF2B5EF4-FFF2-40B4-BE49-F238E27FC236}">
                <a16:creationId xmlns:a16="http://schemas.microsoft.com/office/drawing/2014/main" xmlns="" id="{8C1B77A6-E78C-8645-4503-BE491ED53639}"/>
              </a:ext>
            </a:extLst>
          </p:cNvPr>
          <p:cNvSpPr>
            <a:spLocks noGrp="1"/>
          </p:cNvSpPr>
          <p:nvPr>
            <p:ph type="sldNum" sz="quarter" idx="12"/>
          </p:nvPr>
        </p:nvSpPr>
        <p:spPr/>
        <p:txBody>
          <a:bodyPr/>
          <a:lstStyle>
            <a:lvl1pPr>
              <a:defRPr/>
            </a:lvl1pPr>
          </a:lstStyle>
          <a:p>
            <a:pPr>
              <a:defRPr/>
            </a:pPr>
            <a:fld id="{4CD83F11-C6C3-1D4F-9AD4-97556FCBDF0F}" type="slidenum">
              <a:rPr lang="en-US" altLang="it-IT"/>
              <a:pPr>
                <a:defRPr/>
              </a:pPr>
              <a:t>‹N›</a:t>
            </a:fld>
            <a:endParaRPr lang="en-US" altLang="it-IT"/>
          </a:p>
        </p:txBody>
      </p:sp>
    </p:spTree>
    <p:extLst>
      <p:ext uri="{BB962C8B-B14F-4D97-AF65-F5344CB8AC3E}">
        <p14:creationId xmlns:p14="http://schemas.microsoft.com/office/powerpoint/2010/main" val="3370329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8" name="Segnaposto contenuto 7"/>
          <p:cNvSpPr>
            <a:spLocks noGrp="1"/>
          </p:cNvSpPr>
          <p:nvPr>
            <p:ph sz="quarter" idx="1"/>
          </p:nvPr>
        </p:nvSpPr>
        <p:spPr>
          <a:xfrm>
            <a:off x="457200" y="1600200"/>
            <a:ext cx="7467600" cy="4873752"/>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6">
            <a:extLst>
              <a:ext uri="{FF2B5EF4-FFF2-40B4-BE49-F238E27FC236}">
                <a16:creationId xmlns:a16="http://schemas.microsoft.com/office/drawing/2014/main" xmlns="" id="{1746F8F6-A216-AB3C-B7FA-3FD7723396D4}"/>
              </a:ext>
            </a:extLst>
          </p:cNvPr>
          <p:cNvSpPr>
            <a:spLocks noGrp="1"/>
          </p:cNvSpPr>
          <p:nvPr>
            <p:ph type="dt" sz="half" idx="10"/>
          </p:nvPr>
        </p:nvSpPr>
        <p:spPr/>
        <p:txBody>
          <a:bodyPr rtlCol="0"/>
          <a:lstStyle>
            <a:lvl1pPr>
              <a:defRPr/>
            </a:lvl1pPr>
          </a:lstStyle>
          <a:p>
            <a:pPr>
              <a:defRPr/>
            </a:pPr>
            <a:fld id="{15B0A205-2ABC-6547-9756-CA1D0A3E4358}" type="datetime1">
              <a:rPr lang="en-US"/>
              <a:pPr>
                <a:defRPr/>
              </a:pPr>
              <a:t>5/16/2022</a:t>
            </a:fld>
            <a:endParaRPr lang="en-US"/>
          </a:p>
        </p:txBody>
      </p:sp>
      <p:sp>
        <p:nvSpPr>
          <p:cNvPr id="5" name="Segnaposto numero diapositiva 8">
            <a:extLst>
              <a:ext uri="{FF2B5EF4-FFF2-40B4-BE49-F238E27FC236}">
                <a16:creationId xmlns:a16="http://schemas.microsoft.com/office/drawing/2014/main" xmlns="" id="{C6B40EDB-F7CD-E121-6A4E-751E448073AC}"/>
              </a:ext>
            </a:extLst>
          </p:cNvPr>
          <p:cNvSpPr>
            <a:spLocks noGrp="1"/>
          </p:cNvSpPr>
          <p:nvPr>
            <p:ph type="sldNum" sz="quarter" idx="11"/>
          </p:nvPr>
        </p:nvSpPr>
        <p:spPr/>
        <p:txBody>
          <a:bodyPr/>
          <a:lstStyle>
            <a:lvl1pPr>
              <a:defRPr/>
            </a:lvl1pPr>
          </a:lstStyle>
          <a:p>
            <a:pPr>
              <a:defRPr/>
            </a:pPr>
            <a:fld id="{DCBC000E-763D-B649-96C9-66B8CEE5DC97}" type="slidenum">
              <a:rPr lang="en-US" altLang="it-IT"/>
              <a:pPr>
                <a:defRPr/>
              </a:pPr>
              <a:t>‹N›</a:t>
            </a:fld>
            <a:endParaRPr lang="en-US" altLang="it-IT"/>
          </a:p>
        </p:txBody>
      </p:sp>
      <p:sp>
        <p:nvSpPr>
          <p:cNvPr id="6" name="Segnaposto piè di pagina 9">
            <a:extLst>
              <a:ext uri="{FF2B5EF4-FFF2-40B4-BE49-F238E27FC236}">
                <a16:creationId xmlns:a16="http://schemas.microsoft.com/office/drawing/2014/main" xmlns="" id="{545D14FF-77E2-D6FC-223C-6F4CB4680D55}"/>
              </a:ext>
            </a:extLst>
          </p:cNvPr>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3222432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2"/>
        </a:solidFill>
        <a:effectLst/>
      </p:bgPr>
    </p:bg>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xmlns="" id="{66B41637-DDD6-641F-1A9A-2A12AA5434B9}"/>
              </a:ext>
            </a:extLst>
          </p:cNvPr>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ttangolo 4">
            <a:extLst>
              <a:ext uri="{FF2B5EF4-FFF2-40B4-BE49-F238E27FC236}">
                <a16:creationId xmlns:a16="http://schemas.microsoft.com/office/drawing/2014/main" xmlns="" id="{BD36F92F-2D5E-8D12-E527-ADB5DEA62077}"/>
              </a:ext>
            </a:extLst>
          </p:cNvPr>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ttangolo 5">
            <a:extLst>
              <a:ext uri="{FF2B5EF4-FFF2-40B4-BE49-F238E27FC236}">
                <a16:creationId xmlns:a16="http://schemas.microsoft.com/office/drawing/2014/main" xmlns="" id="{28D79145-6F90-1E93-1C16-9FD8D62B8C5D}"/>
              </a:ext>
            </a:extLst>
          </p:cNvPr>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ttangolo 6">
            <a:extLst>
              <a:ext uri="{FF2B5EF4-FFF2-40B4-BE49-F238E27FC236}">
                <a16:creationId xmlns:a16="http://schemas.microsoft.com/office/drawing/2014/main" xmlns="" id="{1CDF43AF-37CD-BDBA-9BA1-10FB98D36305}"/>
              </a:ext>
            </a:extLst>
          </p:cNvPr>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Connettore 1 7">
            <a:extLst>
              <a:ext uri="{FF2B5EF4-FFF2-40B4-BE49-F238E27FC236}">
                <a16:creationId xmlns:a16="http://schemas.microsoft.com/office/drawing/2014/main" xmlns="" id="{6287847B-02F8-2278-F7F5-22B0657BB8A2}"/>
              </a:ext>
            </a:extLst>
          </p:cNvPr>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9" name="Connettore 1 8">
            <a:extLst>
              <a:ext uri="{FF2B5EF4-FFF2-40B4-BE49-F238E27FC236}">
                <a16:creationId xmlns:a16="http://schemas.microsoft.com/office/drawing/2014/main" xmlns="" id="{A2318B92-4F16-7CA5-1905-E6443A8E0B0A}"/>
              </a:ext>
            </a:extLst>
          </p:cNvPr>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0" name="Connettore 1 9">
            <a:extLst>
              <a:ext uri="{FF2B5EF4-FFF2-40B4-BE49-F238E27FC236}">
                <a16:creationId xmlns:a16="http://schemas.microsoft.com/office/drawing/2014/main" xmlns="" id="{23977C20-9A48-B245-C4D6-9548228ADC99}"/>
              </a:ext>
            </a:extLst>
          </p:cNvPr>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1" name="Connettore 1 10">
            <a:extLst>
              <a:ext uri="{FF2B5EF4-FFF2-40B4-BE49-F238E27FC236}">
                <a16:creationId xmlns:a16="http://schemas.microsoft.com/office/drawing/2014/main" xmlns="" id="{6735FDFD-1CDD-FD33-00CA-5AB5F42D63F2}"/>
              </a:ext>
            </a:extLst>
          </p:cNvPr>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2" name="Connettore 1 11">
            <a:extLst>
              <a:ext uri="{FF2B5EF4-FFF2-40B4-BE49-F238E27FC236}">
                <a16:creationId xmlns:a16="http://schemas.microsoft.com/office/drawing/2014/main" xmlns="" id="{60D19BBC-4D1C-7FFE-EDA7-1913CEA6802B}"/>
              </a:ext>
            </a:extLst>
          </p:cNvPr>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3" name="Rettangolo 12">
            <a:extLst>
              <a:ext uri="{FF2B5EF4-FFF2-40B4-BE49-F238E27FC236}">
                <a16:creationId xmlns:a16="http://schemas.microsoft.com/office/drawing/2014/main" xmlns="" id="{C4F86DA8-0F26-3BB8-9329-C18313626DD7}"/>
              </a:ext>
            </a:extLst>
          </p:cNvPr>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Ovale 13">
            <a:extLst>
              <a:ext uri="{FF2B5EF4-FFF2-40B4-BE49-F238E27FC236}">
                <a16:creationId xmlns:a16="http://schemas.microsoft.com/office/drawing/2014/main" xmlns="" id="{F665DE17-80DB-E58A-B3BD-968419693669}"/>
              </a:ext>
            </a:extLst>
          </p:cNvPr>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Ovale 14">
            <a:extLst>
              <a:ext uri="{FF2B5EF4-FFF2-40B4-BE49-F238E27FC236}">
                <a16:creationId xmlns:a16="http://schemas.microsoft.com/office/drawing/2014/main" xmlns="" id="{DB835B61-7B55-4264-12F5-259FD0C52989}"/>
              </a:ext>
            </a:extLst>
          </p:cNvPr>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Ovale 15">
            <a:extLst>
              <a:ext uri="{FF2B5EF4-FFF2-40B4-BE49-F238E27FC236}">
                <a16:creationId xmlns:a16="http://schemas.microsoft.com/office/drawing/2014/main" xmlns="" id="{0C7B4ED9-87F0-92D5-20D8-0A414D6EAD59}"/>
              </a:ext>
            </a:extLst>
          </p:cNvPr>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e 16">
            <a:extLst>
              <a:ext uri="{FF2B5EF4-FFF2-40B4-BE49-F238E27FC236}">
                <a16:creationId xmlns:a16="http://schemas.microsoft.com/office/drawing/2014/main" xmlns="" id="{5E3764B2-D29D-7509-492A-618BD4C669DB}"/>
              </a:ext>
            </a:extLst>
          </p:cNvPr>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e 17">
            <a:extLst>
              <a:ext uri="{FF2B5EF4-FFF2-40B4-BE49-F238E27FC236}">
                <a16:creationId xmlns:a16="http://schemas.microsoft.com/office/drawing/2014/main" xmlns="" id="{446F2592-8367-4349-9027-336B61EBC15B}"/>
              </a:ext>
            </a:extLst>
          </p:cNvPr>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Connettore 1 18">
            <a:extLst>
              <a:ext uri="{FF2B5EF4-FFF2-40B4-BE49-F238E27FC236}">
                <a16:creationId xmlns:a16="http://schemas.microsoft.com/office/drawing/2014/main" xmlns="" id="{47FDCA29-C454-6F51-461D-056A6BE98879}"/>
              </a:ext>
            </a:extLst>
          </p:cNvPr>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2" name="Titolo 1"/>
          <p:cNvSpPr>
            <a:spLocks noGrp="1"/>
          </p:cNvSpPr>
          <p:nvPr>
            <p:ph type="title"/>
          </p:nvPr>
        </p:nvSpPr>
        <p:spPr>
          <a:xfrm>
            <a:off x="2286000" y="2895600"/>
            <a:ext cx="6172200" cy="2053590"/>
          </a:xfrm>
        </p:spPr>
        <p:txBody>
          <a:bodyPr/>
          <a:lstStyle>
            <a:lvl1pPr algn="l">
              <a:buNone/>
              <a:defRPr sz="3000" b="1" cap="small" baseline="0"/>
            </a:lvl1pPr>
          </a:lstStyle>
          <a:p>
            <a:r>
              <a:rPr lang="it-IT"/>
              <a:t>Fare clic per modificare lo stile del titolo</a:t>
            </a:r>
            <a:endParaRPr lang="en-US"/>
          </a:p>
        </p:txBody>
      </p:sp>
      <p:sp>
        <p:nvSpPr>
          <p:cNvPr id="3" name="Segnaposto testo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it-IT"/>
              <a:t>Fare clic per modificare stili del testo dello schema</a:t>
            </a:r>
          </a:p>
        </p:txBody>
      </p:sp>
      <p:sp>
        <p:nvSpPr>
          <p:cNvPr id="20" name="Segnaposto data 3">
            <a:extLst>
              <a:ext uri="{FF2B5EF4-FFF2-40B4-BE49-F238E27FC236}">
                <a16:creationId xmlns:a16="http://schemas.microsoft.com/office/drawing/2014/main" xmlns="" id="{A424E8A6-7EBB-3D65-AF71-0D389407EFF7}"/>
              </a:ext>
            </a:extLst>
          </p:cNvPr>
          <p:cNvSpPr>
            <a:spLocks noGrp="1"/>
          </p:cNvSpPr>
          <p:nvPr>
            <p:ph type="dt" sz="half" idx="10"/>
          </p:nvPr>
        </p:nvSpPr>
        <p:spPr bwMode="auto">
          <a:xfrm rot="5400000">
            <a:off x="7762875" y="1169988"/>
            <a:ext cx="2286000" cy="381000"/>
          </a:xfrm>
        </p:spPr>
        <p:txBody>
          <a:bodyPr/>
          <a:lstStyle>
            <a:lvl1pPr>
              <a:defRPr/>
            </a:lvl1pPr>
          </a:lstStyle>
          <a:p>
            <a:pPr>
              <a:defRPr/>
            </a:pPr>
            <a:fld id="{6A89CBCC-4EAA-2340-9472-666B2C0D1D91}" type="datetime1">
              <a:rPr lang="en-US"/>
              <a:pPr>
                <a:defRPr/>
              </a:pPr>
              <a:t>5/16/2022</a:t>
            </a:fld>
            <a:endParaRPr lang="en-US"/>
          </a:p>
        </p:txBody>
      </p:sp>
      <p:sp>
        <p:nvSpPr>
          <p:cNvPr id="21" name="Segnaposto piè di pagina 4">
            <a:extLst>
              <a:ext uri="{FF2B5EF4-FFF2-40B4-BE49-F238E27FC236}">
                <a16:creationId xmlns:a16="http://schemas.microsoft.com/office/drawing/2014/main" xmlns="" id="{2E757ACF-A9A0-CC89-90A4-240CB5F77457}"/>
              </a:ext>
            </a:extLst>
          </p:cNvPr>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Segnaposto numero diapositiva 5">
            <a:extLst>
              <a:ext uri="{FF2B5EF4-FFF2-40B4-BE49-F238E27FC236}">
                <a16:creationId xmlns:a16="http://schemas.microsoft.com/office/drawing/2014/main" xmlns="" id="{3EA39D4D-EA94-78FC-B639-B95ECF603FFC}"/>
              </a:ext>
            </a:extLst>
          </p:cNvPr>
          <p:cNvSpPr>
            <a:spLocks noGrp="1"/>
          </p:cNvSpPr>
          <p:nvPr>
            <p:ph type="sldNum" sz="quarter" idx="12"/>
          </p:nvPr>
        </p:nvSpPr>
        <p:spPr bwMode="auto">
          <a:xfrm>
            <a:off x="1339850" y="4929188"/>
            <a:ext cx="609600" cy="517525"/>
          </a:xfrm>
        </p:spPr>
        <p:txBody>
          <a:bodyPr/>
          <a:lstStyle>
            <a:lvl1pPr>
              <a:defRPr/>
            </a:lvl1pPr>
          </a:lstStyle>
          <a:p>
            <a:pPr>
              <a:defRPr/>
            </a:pPr>
            <a:fld id="{D78728A9-BAAA-5541-8E7A-A242905ABBF2}" type="slidenum">
              <a:rPr lang="en-US" altLang="it-IT"/>
              <a:pPr>
                <a:defRPr/>
              </a:pPr>
              <a:t>‹N›</a:t>
            </a:fld>
            <a:endParaRPr lang="en-US" altLang="it-IT"/>
          </a:p>
        </p:txBody>
      </p:sp>
    </p:spTree>
    <p:extLst>
      <p:ext uri="{BB962C8B-B14F-4D97-AF65-F5344CB8AC3E}">
        <p14:creationId xmlns:p14="http://schemas.microsoft.com/office/powerpoint/2010/main" val="189526480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9" name="Segnaposto contenuto 8"/>
          <p:cNvSpPr>
            <a:spLocks noGrp="1"/>
          </p:cNvSpPr>
          <p:nvPr>
            <p:ph sz="quarter" idx="1"/>
          </p:nvPr>
        </p:nvSpPr>
        <p:spPr>
          <a:xfrm>
            <a:off x="457200" y="1600200"/>
            <a:ext cx="3657600" cy="45720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11" name="Segnaposto contenuto 10"/>
          <p:cNvSpPr>
            <a:spLocks noGrp="1"/>
          </p:cNvSpPr>
          <p:nvPr>
            <p:ph sz="quarter" idx="2"/>
          </p:nvPr>
        </p:nvSpPr>
        <p:spPr>
          <a:xfrm>
            <a:off x="4270248" y="1600200"/>
            <a:ext cx="3657600" cy="45720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data 13">
            <a:extLst>
              <a:ext uri="{FF2B5EF4-FFF2-40B4-BE49-F238E27FC236}">
                <a16:creationId xmlns:a16="http://schemas.microsoft.com/office/drawing/2014/main" xmlns="" id="{81A04DED-0136-83B1-E683-036E9AB85608}"/>
              </a:ext>
            </a:extLst>
          </p:cNvPr>
          <p:cNvSpPr>
            <a:spLocks noGrp="1"/>
          </p:cNvSpPr>
          <p:nvPr>
            <p:ph type="dt" sz="half" idx="10"/>
          </p:nvPr>
        </p:nvSpPr>
        <p:spPr/>
        <p:txBody>
          <a:bodyPr/>
          <a:lstStyle>
            <a:lvl1pPr>
              <a:defRPr/>
            </a:lvl1pPr>
          </a:lstStyle>
          <a:p>
            <a:pPr>
              <a:defRPr/>
            </a:pPr>
            <a:fld id="{7FC3547C-9430-1747-B1C5-524CA0540738}" type="datetime1">
              <a:rPr lang="en-US"/>
              <a:pPr>
                <a:defRPr/>
              </a:pPr>
              <a:t>5/16/2022</a:t>
            </a:fld>
            <a:endParaRPr lang="en-US" dirty="0"/>
          </a:p>
        </p:txBody>
      </p:sp>
      <p:sp>
        <p:nvSpPr>
          <p:cNvPr id="6" name="Segnaposto piè di pagina 2">
            <a:extLst>
              <a:ext uri="{FF2B5EF4-FFF2-40B4-BE49-F238E27FC236}">
                <a16:creationId xmlns:a16="http://schemas.microsoft.com/office/drawing/2014/main" xmlns="" id="{D2626C64-6581-C673-EB14-4CC6B1C3CF05}"/>
              </a:ext>
            </a:extLst>
          </p:cNvPr>
          <p:cNvSpPr>
            <a:spLocks noGrp="1"/>
          </p:cNvSpPr>
          <p:nvPr>
            <p:ph type="ftr" sz="quarter" idx="11"/>
          </p:nvPr>
        </p:nvSpPr>
        <p:spPr/>
        <p:txBody>
          <a:bodyPr/>
          <a:lstStyle>
            <a:lvl1pPr>
              <a:defRPr/>
            </a:lvl1pPr>
          </a:lstStyle>
          <a:p>
            <a:pPr>
              <a:defRPr/>
            </a:pPr>
            <a:endParaRPr lang="en-US"/>
          </a:p>
        </p:txBody>
      </p:sp>
      <p:sp>
        <p:nvSpPr>
          <p:cNvPr id="7" name="Segnaposto numero diapositiva 22">
            <a:extLst>
              <a:ext uri="{FF2B5EF4-FFF2-40B4-BE49-F238E27FC236}">
                <a16:creationId xmlns:a16="http://schemas.microsoft.com/office/drawing/2014/main" xmlns="" id="{BE6DD671-AC08-6BA9-B78F-7BC5C8A80084}"/>
              </a:ext>
            </a:extLst>
          </p:cNvPr>
          <p:cNvSpPr>
            <a:spLocks noGrp="1"/>
          </p:cNvSpPr>
          <p:nvPr>
            <p:ph type="sldNum" sz="quarter" idx="12"/>
          </p:nvPr>
        </p:nvSpPr>
        <p:spPr/>
        <p:txBody>
          <a:bodyPr/>
          <a:lstStyle>
            <a:lvl1pPr>
              <a:defRPr/>
            </a:lvl1pPr>
          </a:lstStyle>
          <a:p>
            <a:pPr>
              <a:defRPr/>
            </a:pPr>
            <a:fld id="{C875A1A0-A362-4548-A175-9D79A87E0F10}" type="slidenum">
              <a:rPr lang="en-US" altLang="it-IT"/>
              <a:pPr>
                <a:defRPr/>
              </a:pPr>
              <a:t>‹N›</a:t>
            </a:fld>
            <a:endParaRPr lang="en-US" altLang="it-IT"/>
          </a:p>
        </p:txBody>
      </p:sp>
    </p:spTree>
    <p:extLst>
      <p:ext uri="{BB962C8B-B14F-4D97-AF65-F5344CB8AC3E}">
        <p14:creationId xmlns:p14="http://schemas.microsoft.com/office/powerpoint/2010/main" val="3368712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7543800" cy="1143000"/>
          </a:xfrm>
        </p:spPr>
        <p:txBody>
          <a:bodyPr/>
          <a:lstStyle>
            <a:lvl1pPr>
              <a:defRPr/>
            </a:lvl1pPr>
          </a:lstStyle>
          <a:p>
            <a:r>
              <a:rPr lang="it-IT"/>
              <a:t>Fare clic per modificare lo stile del titolo</a:t>
            </a:r>
            <a:endParaRPr lang="en-US"/>
          </a:p>
        </p:txBody>
      </p:sp>
      <p:sp>
        <p:nvSpPr>
          <p:cNvPr id="11" name="Segnaposto contenuto 10"/>
          <p:cNvSpPr>
            <a:spLocks noGrp="1"/>
          </p:cNvSpPr>
          <p:nvPr>
            <p:ph sz="quarter" idx="2"/>
          </p:nvPr>
        </p:nvSpPr>
        <p:spPr>
          <a:xfrm>
            <a:off x="457200" y="2362200"/>
            <a:ext cx="3657600" cy="38862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13" name="Segnaposto contenuto 12"/>
          <p:cNvSpPr>
            <a:spLocks noGrp="1"/>
          </p:cNvSpPr>
          <p:nvPr>
            <p:ph sz="quarter" idx="4"/>
          </p:nvPr>
        </p:nvSpPr>
        <p:spPr>
          <a:xfrm>
            <a:off x="4371975" y="2362200"/>
            <a:ext cx="3657600" cy="38862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12" name="Segnaposto testo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it-IT"/>
              <a:t>Fare clic per modificare stili del testo dello schema</a:t>
            </a:r>
          </a:p>
        </p:txBody>
      </p:sp>
      <p:sp>
        <p:nvSpPr>
          <p:cNvPr id="14" name="Segnaposto testo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it-IT"/>
              <a:t>Fare clic per modificare stili del testo dello schema</a:t>
            </a:r>
          </a:p>
        </p:txBody>
      </p:sp>
      <p:sp>
        <p:nvSpPr>
          <p:cNvPr id="7" name="Segnaposto data 13">
            <a:extLst>
              <a:ext uri="{FF2B5EF4-FFF2-40B4-BE49-F238E27FC236}">
                <a16:creationId xmlns:a16="http://schemas.microsoft.com/office/drawing/2014/main" xmlns="" id="{B0128D62-E0C0-EDBE-FDFE-CD4174B977C0}"/>
              </a:ext>
            </a:extLst>
          </p:cNvPr>
          <p:cNvSpPr>
            <a:spLocks noGrp="1"/>
          </p:cNvSpPr>
          <p:nvPr>
            <p:ph type="dt" sz="half" idx="10"/>
          </p:nvPr>
        </p:nvSpPr>
        <p:spPr/>
        <p:txBody>
          <a:bodyPr/>
          <a:lstStyle>
            <a:lvl1pPr>
              <a:defRPr/>
            </a:lvl1pPr>
          </a:lstStyle>
          <a:p>
            <a:pPr>
              <a:defRPr/>
            </a:pPr>
            <a:fld id="{B5203BFF-78DF-EE43-8C67-70DE79C186CB}" type="datetime1">
              <a:rPr lang="en-US"/>
              <a:pPr>
                <a:defRPr/>
              </a:pPr>
              <a:t>5/16/2022</a:t>
            </a:fld>
            <a:endParaRPr lang="en-US" dirty="0"/>
          </a:p>
        </p:txBody>
      </p:sp>
      <p:sp>
        <p:nvSpPr>
          <p:cNvPr id="8" name="Segnaposto piè di pagina 2">
            <a:extLst>
              <a:ext uri="{FF2B5EF4-FFF2-40B4-BE49-F238E27FC236}">
                <a16:creationId xmlns:a16="http://schemas.microsoft.com/office/drawing/2014/main" xmlns="" id="{8DBCD296-D336-5B0C-4BEE-40DAAC3AC92F}"/>
              </a:ext>
            </a:extLst>
          </p:cNvPr>
          <p:cNvSpPr>
            <a:spLocks noGrp="1"/>
          </p:cNvSpPr>
          <p:nvPr>
            <p:ph type="ftr" sz="quarter" idx="11"/>
          </p:nvPr>
        </p:nvSpPr>
        <p:spPr/>
        <p:txBody>
          <a:bodyPr/>
          <a:lstStyle>
            <a:lvl1pPr>
              <a:defRPr/>
            </a:lvl1pPr>
          </a:lstStyle>
          <a:p>
            <a:pPr>
              <a:defRPr/>
            </a:pPr>
            <a:endParaRPr lang="en-US"/>
          </a:p>
        </p:txBody>
      </p:sp>
      <p:sp>
        <p:nvSpPr>
          <p:cNvPr id="9" name="Segnaposto numero diapositiva 22">
            <a:extLst>
              <a:ext uri="{FF2B5EF4-FFF2-40B4-BE49-F238E27FC236}">
                <a16:creationId xmlns:a16="http://schemas.microsoft.com/office/drawing/2014/main" xmlns="" id="{0B268D7C-1706-95E1-C27C-5B1BECDB65F1}"/>
              </a:ext>
            </a:extLst>
          </p:cNvPr>
          <p:cNvSpPr>
            <a:spLocks noGrp="1"/>
          </p:cNvSpPr>
          <p:nvPr>
            <p:ph type="sldNum" sz="quarter" idx="12"/>
          </p:nvPr>
        </p:nvSpPr>
        <p:spPr/>
        <p:txBody>
          <a:bodyPr/>
          <a:lstStyle>
            <a:lvl1pPr>
              <a:defRPr/>
            </a:lvl1pPr>
          </a:lstStyle>
          <a:p>
            <a:pPr>
              <a:defRPr/>
            </a:pPr>
            <a:fld id="{09818E16-3D5B-764B-8C79-E514A1E14799}" type="slidenum">
              <a:rPr lang="en-US" altLang="it-IT"/>
              <a:pPr>
                <a:defRPr/>
              </a:pPr>
              <a:t>‹N›</a:t>
            </a:fld>
            <a:endParaRPr lang="en-US" altLang="it-IT"/>
          </a:p>
        </p:txBody>
      </p:sp>
    </p:spTree>
    <p:extLst>
      <p:ext uri="{BB962C8B-B14F-4D97-AF65-F5344CB8AC3E}">
        <p14:creationId xmlns:p14="http://schemas.microsoft.com/office/powerpoint/2010/main" val="839038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data 5">
            <a:extLst>
              <a:ext uri="{FF2B5EF4-FFF2-40B4-BE49-F238E27FC236}">
                <a16:creationId xmlns:a16="http://schemas.microsoft.com/office/drawing/2014/main" xmlns="" id="{33500293-E98C-BB79-3805-DE7B475EB04E}"/>
              </a:ext>
            </a:extLst>
          </p:cNvPr>
          <p:cNvSpPr>
            <a:spLocks noGrp="1"/>
          </p:cNvSpPr>
          <p:nvPr>
            <p:ph type="dt" sz="half" idx="10"/>
          </p:nvPr>
        </p:nvSpPr>
        <p:spPr/>
        <p:txBody>
          <a:bodyPr rtlCol="0"/>
          <a:lstStyle>
            <a:lvl1pPr>
              <a:defRPr/>
            </a:lvl1pPr>
          </a:lstStyle>
          <a:p>
            <a:pPr>
              <a:defRPr/>
            </a:pPr>
            <a:fld id="{23F806E8-AB2C-1B40-AB90-6FFD77F5033B}" type="datetime1">
              <a:rPr lang="en-US"/>
              <a:pPr>
                <a:defRPr/>
              </a:pPr>
              <a:t>5/16/2022</a:t>
            </a:fld>
            <a:endParaRPr lang="en-US"/>
          </a:p>
        </p:txBody>
      </p:sp>
      <p:sp>
        <p:nvSpPr>
          <p:cNvPr id="4" name="Segnaposto numero diapositiva 6">
            <a:extLst>
              <a:ext uri="{FF2B5EF4-FFF2-40B4-BE49-F238E27FC236}">
                <a16:creationId xmlns:a16="http://schemas.microsoft.com/office/drawing/2014/main" xmlns="" id="{9109A437-FDC7-1A04-6E31-E84EF35131F1}"/>
              </a:ext>
            </a:extLst>
          </p:cNvPr>
          <p:cNvSpPr>
            <a:spLocks noGrp="1"/>
          </p:cNvSpPr>
          <p:nvPr>
            <p:ph type="sldNum" sz="quarter" idx="11"/>
          </p:nvPr>
        </p:nvSpPr>
        <p:spPr/>
        <p:txBody>
          <a:bodyPr/>
          <a:lstStyle>
            <a:lvl1pPr>
              <a:defRPr/>
            </a:lvl1pPr>
          </a:lstStyle>
          <a:p>
            <a:pPr>
              <a:defRPr/>
            </a:pPr>
            <a:fld id="{B080E2ED-3D29-3040-8ADF-F81545388585}" type="slidenum">
              <a:rPr lang="en-US" altLang="it-IT"/>
              <a:pPr>
                <a:defRPr/>
              </a:pPr>
              <a:t>‹N›</a:t>
            </a:fld>
            <a:endParaRPr lang="en-US" altLang="it-IT"/>
          </a:p>
        </p:txBody>
      </p:sp>
      <p:sp>
        <p:nvSpPr>
          <p:cNvPr id="5" name="Segnaposto piè di pagina 7">
            <a:extLst>
              <a:ext uri="{FF2B5EF4-FFF2-40B4-BE49-F238E27FC236}">
                <a16:creationId xmlns:a16="http://schemas.microsoft.com/office/drawing/2014/main" xmlns="" id="{A73D20C1-7E4E-9211-2481-4E6FD7E19C2E}"/>
              </a:ext>
            </a:extLst>
          </p:cNvPr>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1905803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3">
            <a:extLst>
              <a:ext uri="{FF2B5EF4-FFF2-40B4-BE49-F238E27FC236}">
                <a16:creationId xmlns:a16="http://schemas.microsoft.com/office/drawing/2014/main" xmlns="" id="{2770CA2A-49FA-948D-6AE8-88D16697D013}"/>
              </a:ext>
            </a:extLst>
          </p:cNvPr>
          <p:cNvSpPr>
            <a:spLocks noGrp="1"/>
          </p:cNvSpPr>
          <p:nvPr>
            <p:ph type="dt" sz="half" idx="10"/>
          </p:nvPr>
        </p:nvSpPr>
        <p:spPr/>
        <p:txBody>
          <a:bodyPr/>
          <a:lstStyle>
            <a:lvl1pPr>
              <a:defRPr/>
            </a:lvl1pPr>
          </a:lstStyle>
          <a:p>
            <a:pPr>
              <a:defRPr/>
            </a:pPr>
            <a:fld id="{A67A9C3B-0FD4-C248-8F81-6BC1B90AD714}" type="datetime1">
              <a:rPr lang="en-US"/>
              <a:pPr>
                <a:defRPr/>
              </a:pPr>
              <a:t>5/16/2022</a:t>
            </a:fld>
            <a:endParaRPr lang="en-US" dirty="0"/>
          </a:p>
        </p:txBody>
      </p:sp>
      <p:sp>
        <p:nvSpPr>
          <p:cNvPr id="3" name="Segnaposto piè di pagina 2">
            <a:extLst>
              <a:ext uri="{FF2B5EF4-FFF2-40B4-BE49-F238E27FC236}">
                <a16:creationId xmlns:a16="http://schemas.microsoft.com/office/drawing/2014/main" xmlns="" id="{FB8BDE30-DDB5-659A-AAA5-C820C5056475}"/>
              </a:ext>
            </a:extLst>
          </p:cNvPr>
          <p:cNvSpPr>
            <a:spLocks noGrp="1"/>
          </p:cNvSpPr>
          <p:nvPr>
            <p:ph type="ftr" sz="quarter" idx="11"/>
          </p:nvPr>
        </p:nvSpPr>
        <p:spPr/>
        <p:txBody>
          <a:bodyPr/>
          <a:lstStyle>
            <a:lvl1pPr>
              <a:defRPr/>
            </a:lvl1pPr>
          </a:lstStyle>
          <a:p>
            <a:pPr>
              <a:defRPr/>
            </a:pPr>
            <a:endParaRPr lang="en-US"/>
          </a:p>
        </p:txBody>
      </p:sp>
      <p:sp>
        <p:nvSpPr>
          <p:cNvPr id="4" name="Segnaposto numero diapositiva 22">
            <a:extLst>
              <a:ext uri="{FF2B5EF4-FFF2-40B4-BE49-F238E27FC236}">
                <a16:creationId xmlns:a16="http://schemas.microsoft.com/office/drawing/2014/main" xmlns="" id="{6167E5CD-9966-BE77-329F-D8AB75531A89}"/>
              </a:ext>
            </a:extLst>
          </p:cNvPr>
          <p:cNvSpPr>
            <a:spLocks noGrp="1"/>
          </p:cNvSpPr>
          <p:nvPr>
            <p:ph type="sldNum" sz="quarter" idx="12"/>
          </p:nvPr>
        </p:nvSpPr>
        <p:spPr/>
        <p:txBody>
          <a:bodyPr/>
          <a:lstStyle>
            <a:lvl1pPr>
              <a:defRPr/>
            </a:lvl1pPr>
          </a:lstStyle>
          <a:p>
            <a:pPr>
              <a:defRPr/>
            </a:pPr>
            <a:fld id="{561C6CFA-2ACC-2044-B3E8-09491865FDD1}" type="slidenum">
              <a:rPr lang="en-US" altLang="it-IT"/>
              <a:pPr>
                <a:defRPr/>
              </a:pPr>
              <a:t>‹N›</a:t>
            </a:fld>
            <a:endParaRPr lang="en-US" altLang="it-IT"/>
          </a:p>
        </p:txBody>
      </p:sp>
    </p:spTree>
    <p:extLst>
      <p:ext uri="{BB962C8B-B14F-4D97-AF65-F5344CB8AC3E}">
        <p14:creationId xmlns:p14="http://schemas.microsoft.com/office/powerpoint/2010/main" val="2406555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5" name="Connettore 1 4">
            <a:extLst>
              <a:ext uri="{FF2B5EF4-FFF2-40B4-BE49-F238E27FC236}">
                <a16:creationId xmlns:a16="http://schemas.microsoft.com/office/drawing/2014/main" xmlns="" id="{17199E2E-E020-2245-5134-6FE2420C1B38}"/>
              </a:ext>
            </a:extLst>
          </p:cNvPr>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6" name="Connettore 1 5">
            <a:extLst>
              <a:ext uri="{FF2B5EF4-FFF2-40B4-BE49-F238E27FC236}">
                <a16:creationId xmlns:a16="http://schemas.microsoft.com/office/drawing/2014/main" xmlns="" id="{39772620-CFCD-8926-E280-8B302C24A41C}"/>
              </a:ext>
            </a:extLst>
          </p:cNvPr>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7" name="Connettore 1 17">
            <a:extLst>
              <a:ext uri="{FF2B5EF4-FFF2-40B4-BE49-F238E27FC236}">
                <a16:creationId xmlns:a16="http://schemas.microsoft.com/office/drawing/2014/main" xmlns="" id="{A4A808A5-405E-50BA-1841-796794835B24}"/>
              </a:ext>
            </a:extLst>
          </p:cNvPr>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8" name="Connettore 1 18">
            <a:extLst>
              <a:ext uri="{FF2B5EF4-FFF2-40B4-BE49-F238E27FC236}">
                <a16:creationId xmlns:a16="http://schemas.microsoft.com/office/drawing/2014/main" xmlns="" id="{913D5F93-D220-11E1-E3DB-5CAD2A3EDB97}"/>
              </a:ext>
            </a:extLst>
          </p:cNvPr>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9" name="Rettangolo 8">
            <a:extLst>
              <a:ext uri="{FF2B5EF4-FFF2-40B4-BE49-F238E27FC236}">
                <a16:creationId xmlns:a16="http://schemas.microsoft.com/office/drawing/2014/main" xmlns="" id="{119EB2A6-909A-B80A-4AD6-584B15A8CC22}"/>
              </a:ext>
            </a:extLst>
          </p:cNvPr>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Connettore 1 20">
            <a:extLst>
              <a:ext uri="{FF2B5EF4-FFF2-40B4-BE49-F238E27FC236}">
                <a16:creationId xmlns:a16="http://schemas.microsoft.com/office/drawing/2014/main" xmlns="" id="{B0CE7C9E-A85F-356B-D9F1-EC14D25DFF7F}"/>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1" name="Ovale 10">
            <a:extLst>
              <a:ext uri="{FF2B5EF4-FFF2-40B4-BE49-F238E27FC236}">
                <a16:creationId xmlns:a16="http://schemas.microsoft.com/office/drawing/2014/main" xmlns="" id="{8E1BD969-3D9D-00A1-C7EA-F02BDE7676CB}"/>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 name="Titolo 1"/>
          <p:cNvSpPr>
            <a:spLocks noGrp="1"/>
          </p:cNvSpPr>
          <p:nvPr>
            <p:ph type="title"/>
          </p:nvPr>
        </p:nvSpPr>
        <p:spPr>
          <a:xfrm rot="5400000">
            <a:off x="3371850" y="3200400"/>
            <a:ext cx="6309360" cy="457200"/>
          </a:xfrm>
        </p:spPr>
        <p:txBody>
          <a:bodyPr/>
          <a:lstStyle>
            <a:lvl1pPr algn="l">
              <a:buNone/>
              <a:defRPr sz="2000" b="1" cap="small" baseline="0"/>
            </a:lvl1pPr>
          </a:lstStyle>
          <a:p>
            <a:r>
              <a:rPr lang="it-IT"/>
              <a:t>Fare clic per modificare lo stile del titolo</a:t>
            </a:r>
            <a:endParaRPr lang="en-US"/>
          </a:p>
        </p:txBody>
      </p:sp>
      <p:sp>
        <p:nvSpPr>
          <p:cNvPr id="3" name="Segnaposto testo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it-IT"/>
              <a:t>Fare clic per modificare stili del testo dello schema</a:t>
            </a:r>
          </a:p>
        </p:txBody>
      </p:sp>
      <p:sp>
        <p:nvSpPr>
          <p:cNvPr id="18" name="Segnaposto contenuto 17"/>
          <p:cNvSpPr>
            <a:spLocks noGrp="1"/>
          </p:cNvSpPr>
          <p:nvPr>
            <p:ph sz="quarter" idx="1"/>
          </p:nvPr>
        </p:nvSpPr>
        <p:spPr>
          <a:xfrm>
            <a:off x="304800" y="274320"/>
            <a:ext cx="5638800" cy="632764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12" name="Segnaposto data 20">
            <a:extLst>
              <a:ext uri="{FF2B5EF4-FFF2-40B4-BE49-F238E27FC236}">
                <a16:creationId xmlns:a16="http://schemas.microsoft.com/office/drawing/2014/main" xmlns="" id="{630BAF85-4C0D-6E79-0C40-DCACC65CDBE9}"/>
              </a:ext>
            </a:extLst>
          </p:cNvPr>
          <p:cNvSpPr>
            <a:spLocks noGrp="1"/>
          </p:cNvSpPr>
          <p:nvPr>
            <p:ph type="dt" sz="half" idx="10"/>
          </p:nvPr>
        </p:nvSpPr>
        <p:spPr/>
        <p:txBody>
          <a:bodyPr rtlCol="0"/>
          <a:lstStyle>
            <a:lvl1pPr>
              <a:defRPr/>
            </a:lvl1pPr>
          </a:lstStyle>
          <a:p>
            <a:pPr>
              <a:defRPr/>
            </a:pPr>
            <a:fld id="{D080C6DA-3DFF-2243-AE69-720DA2F21843}" type="datetime1">
              <a:rPr lang="en-US"/>
              <a:pPr>
                <a:defRPr/>
              </a:pPr>
              <a:t>5/16/2022</a:t>
            </a:fld>
            <a:endParaRPr lang="en-US" dirty="0"/>
          </a:p>
        </p:txBody>
      </p:sp>
      <p:sp>
        <p:nvSpPr>
          <p:cNvPr id="13" name="Segnaposto numero diapositiva 21">
            <a:extLst>
              <a:ext uri="{FF2B5EF4-FFF2-40B4-BE49-F238E27FC236}">
                <a16:creationId xmlns:a16="http://schemas.microsoft.com/office/drawing/2014/main" xmlns="" id="{9EE06FFA-69AA-4C73-FA79-8C26835ED248}"/>
              </a:ext>
            </a:extLst>
          </p:cNvPr>
          <p:cNvSpPr>
            <a:spLocks noGrp="1"/>
          </p:cNvSpPr>
          <p:nvPr>
            <p:ph type="sldNum" sz="quarter" idx="11"/>
          </p:nvPr>
        </p:nvSpPr>
        <p:spPr/>
        <p:txBody>
          <a:bodyPr/>
          <a:lstStyle>
            <a:lvl1pPr>
              <a:defRPr/>
            </a:lvl1pPr>
          </a:lstStyle>
          <a:p>
            <a:pPr>
              <a:defRPr/>
            </a:pPr>
            <a:fld id="{027B3A3E-7245-C147-8961-0F0306953A29}" type="slidenum">
              <a:rPr lang="en-US" altLang="it-IT"/>
              <a:pPr>
                <a:defRPr/>
              </a:pPr>
              <a:t>‹N›</a:t>
            </a:fld>
            <a:endParaRPr lang="en-US" altLang="it-IT"/>
          </a:p>
        </p:txBody>
      </p:sp>
      <p:sp>
        <p:nvSpPr>
          <p:cNvPr id="14" name="Segnaposto piè di pagina 22">
            <a:extLst>
              <a:ext uri="{FF2B5EF4-FFF2-40B4-BE49-F238E27FC236}">
                <a16:creationId xmlns:a16="http://schemas.microsoft.com/office/drawing/2014/main" xmlns="" id="{209829AB-044F-53DF-251F-9E503F94492C}"/>
              </a:ext>
            </a:extLst>
          </p:cNvPr>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740168257"/>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5" name="Connettore 1 4">
            <a:extLst>
              <a:ext uri="{FF2B5EF4-FFF2-40B4-BE49-F238E27FC236}">
                <a16:creationId xmlns:a16="http://schemas.microsoft.com/office/drawing/2014/main" xmlns="" id="{2E7B58F4-8150-70E4-86BD-A6D7496FAEE6}"/>
              </a:ext>
            </a:extLst>
          </p:cNvPr>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6" name="Ovale 5">
            <a:extLst>
              <a:ext uri="{FF2B5EF4-FFF2-40B4-BE49-F238E27FC236}">
                <a16:creationId xmlns:a16="http://schemas.microsoft.com/office/drawing/2014/main" xmlns="" id="{C383383C-BFAE-B0A5-5C82-691793C4F52F}"/>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Connettore 1 17">
            <a:extLst>
              <a:ext uri="{FF2B5EF4-FFF2-40B4-BE49-F238E27FC236}">
                <a16:creationId xmlns:a16="http://schemas.microsoft.com/office/drawing/2014/main" xmlns="" id="{E58F87DC-14D5-48E9-87C4-95404CE2DA0E}"/>
              </a:ext>
            </a:extLst>
          </p:cNvPr>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8" name="Rettangolo 7">
            <a:extLst>
              <a:ext uri="{FF2B5EF4-FFF2-40B4-BE49-F238E27FC236}">
                <a16:creationId xmlns:a16="http://schemas.microsoft.com/office/drawing/2014/main" xmlns="" id="{A2D9975C-FFB8-7BB6-9850-07F1AC0A7293}"/>
              </a:ext>
            </a:extLst>
          </p:cNvPr>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Connettore 1 19">
            <a:extLst>
              <a:ext uri="{FF2B5EF4-FFF2-40B4-BE49-F238E27FC236}">
                <a16:creationId xmlns:a16="http://schemas.microsoft.com/office/drawing/2014/main" xmlns="" id="{ECC48350-CD23-1A97-0F1E-94C1AFFF2488}"/>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0" name="Connettore 1 9">
            <a:extLst>
              <a:ext uri="{FF2B5EF4-FFF2-40B4-BE49-F238E27FC236}">
                <a16:creationId xmlns:a16="http://schemas.microsoft.com/office/drawing/2014/main" xmlns="" id="{B19A23C4-3EDE-FB88-F217-7F99D8E17091}"/>
              </a:ext>
            </a:extLst>
          </p:cNvPr>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11" name="Connettore 1 23">
            <a:extLst>
              <a:ext uri="{FF2B5EF4-FFF2-40B4-BE49-F238E27FC236}">
                <a16:creationId xmlns:a16="http://schemas.microsoft.com/office/drawing/2014/main" xmlns="" id="{83923A30-1151-980E-FCB0-3D0CCA949E48}"/>
              </a:ext>
            </a:extLst>
          </p:cNvPr>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2" name="Titolo 1"/>
          <p:cNvSpPr>
            <a:spLocks noGrp="1"/>
          </p:cNvSpPr>
          <p:nvPr>
            <p:ph type="title"/>
          </p:nvPr>
        </p:nvSpPr>
        <p:spPr>
          <a:xfrm rot="5400000">
            <a:off x="3350133" y="3200400"/>
            <a:ext cx="6309360" cy="457200"/>
          </a:xfrm>
        </p:spPr>
        <p:txBody>
          <a:bodyPr/>
          <a:lstStyle>
            <a:lvl1pPr algn="l">
              <a:buNone/>
              <a:defRPr sz="2000" b="1"/>
            </a:lvl1pPr>
          </a:lstStyle>
          <a:p>
            <a:r>
              <a:rPr lang="it-IT"/>
              <a:t>Fare clic per modificare lo stile del titolo</a:t>
            </a:r>
            <a:endParaRPr lang="en-US"/>
          </a:p>
        </p:txBody>
      </p:sp>
      <p:sp>
        <p:nvSpPr>
          <p:cNvPr id="3" name="Segnaposto immagin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it-IT" noProof="0"/>
              <a:t>Fare clic sull'icona per inserire un'immagine</a:t>
            </a:r>
            <a:endParaRPr lang="en-US" noProof="0" dirty="0"/>
          </a:p>
        </p:txBody>
      </p:sp>
      <p:sp>
        <p:nvSpPr>
          <p:cNvPr id="4" name="Segnaposto testo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it-IT"/>
              <a:t>Fare clic per modificare stili del testo dello schema</a:t>
            </a:r>
          </a:p>
        </p:txBody>
      </p:sp>
      <p:sp>
        <p:nvSpPr>
          <p:cNvPr id="12" name="Segnaposto data 16">
            <a:extLst>
              <a:ext uri="{FF2B5EF4-FFF2-40B4-BE49-F238E27FC236}">
                <a16:creationId xmlns:a16="http://schemas.microsoft.com/office/drawing/2014/main" xmlns="" id="{526800F8-A657-7FE8-B6BD-BEC40AAABF7D}"/>
              </a:ext>
            </a:extLst>
          </p:cNvPr>
          <p:cNvSpPr>
            <a:spLocks noGrp="1"/>
          </p:cNvSpPr>
          <p:nvPr>
            <p:ph type="dt" sz="half" idx="10"/>
          </p:nvPr>
        </p:nvSpPr>
        <p:spPr/>
        <p:txBody>
          <a:bodyPr rtlCol="0"/>
          <a:lstStyle>
            <a:lvl1pPr>
              <a:defRPr/>
            </a:lvl1pPr>
          </a:lstStyle>
          <a:p>
            <a:pPr>
              <a:defRPr/>
            </a:pPr>
            <a:fld id="{15BE3107-E65F-1649-8A98-711BCA1640B6}" type="datetime1">
              <a:rPr lang="en-US"/>
              <a:pPr>
                <a:defRPr/>
              </a:pPr>
              <a:t>5/16/2022</a:t>
            </a:fld>
            <a:endParaRPr lang="en-US"/>
          </a:p>
        </p:txBody>
      </p:sp>
      <p:sp>
        <p:nvSpPr>
          <p:cNvPr id="13" name="Segnaposto numero diapositiva 17">
            <a:extLst>
              <a:ext uri="{FF2B5EF4-FFF2-40B4-BE49-F238E27FC236}">
                <a16:creationId xmlns:a16="http://schemas.microsoft.com/office/drawing/2014/main" xmlns="" id="{B10C3A36-B983-6FC4-9D92-3079B625CFA7}"/>
              </a:ext>
            </a:extLst>
          </p:cNvPr>
          <p:cNvSpPr>
            <a:spLocks noGrp="1"/>
          </p:cNvSpPr>
          <p:nvPr>
            <p:ph type="sldNum" sz="quarter" idx="11"/>
          </p:nvPr>
        </p:nvSpPr>
        <p:spPr/>
        <p:txBody>
          <a:bodyPr/>
          <a:lstStyle>
            <a:lvl1pPr>
              <a:defRPr/>
            </a:lvl1pPr>
          </a:lstStyle>
          <a:p>
            <a:pPr>
              <a:defRPr/>
            </a:pPr>
            <a:fld id="{FB2EBFB5-1A5A-A843-93AC-E75E66CA5444}" type="slidenum">
              <a:rPr lang="en-US" altLang="it-IT"/>
              <a:pPr>
                <a:defRPr/>
              </a:pPr>
              <a:t>‹N›</a:t>
            </a:fld>
            <a:endParaRPr lang="en-US" altLang="it-IT"/>
          </a:p>
        </p:txBody>
      </p:sp>
      <p:sp>
        <p:nvSpPr>
          <p:cNvPr id="14" name="Segnaposto piè di pagina 20">
            <a:extLst>
              <a:ext uri="{FF2B5EF4-FFF2-40B4-BE49-F238E27FC236}">
                <a16:creationId xmlns:a16="http://schemas.microsoft.com/office/drawing/2014/main" xmlns="" id="{AC27378B-D589-A94F-7823-3FA25B5E9179}"/>
              </a:ext>
            </a:extLst>
          </p:cNvPr>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88261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Connettore 1 15">
            <a:extLst>
              <a:ext uri="{FF2B5EF4-FFF2-40B4-BE49-F238E27FC236}">
                <a16:creationId xmlns:a16="http://schemas.microsoft.com/office/drawing/2014/main" xmlns="" id="{9C2B9BBE-72CC-4B32-D778-87226212C964}"/>
              </a:ext>
            </a:extLst>
          </p:cNvPr>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22" name="Segnaposto titolo 21">
            <a:extLst>
              <a:ext uri="{FF2B5EF4-FFF2-40B4-BE49-F238E27FC236}">
                <a16:creationId xmlns:a16="http://schemas.microsoft.com/office/drawing/2014/main" xmlns="" id="{2B83845E-032D-7AB0-495D-21AF573410DF}"/>
              </a:ext>
            </a:extLst>
          </p:cNvPr>
          <p:cNvSpPr>
            <a:spLocks noGrp="1"/>
          </p:cNvSpPr>
          <p:nvPr>
            <p:ph type="title"/>
          </p:nvPr>
        </p:nvSpPr>
        <p:spPr>
          <a:xfrm>
            <a:off x="457200" y="274638"/>
            <a:ext cx="7467600" cy="1143000"/>
          </a:xfrm>
          <a:prstGeom prst="rect">
            <a:avLst/>
          </a:prstGeom>
        </p:spPr>
        <p:txBody>
          <a:bodyPr vert="horz" anchor="b">
            <a:normAutofit/>
          </a:bodyPr>
          <a:lstStyle/>
          <a:p>
            <a:r>
              <a:rPr lang="it-IT"/>
              <a:t>Fare clic per modificare lo stile del titolo</a:t>
            </a:r>
            <a:endParaRPr lang="en-US"/>
          </a:p>
        </p:txBody>
      </p:sp>
      <p:sp>
        <p:nvSpPr>
          <p:cNvPr id="1028" name="Segnaposto testo 12">
            <a:extLst>
              <a:ext uri="{FF2B5EF4-FFF2-40B4-BE49-F238E27FC236}">
                <a16:creationId xmlns:a16="http://schemas.microsoft.com/office/drawing/2014/main" xmlns="" id="{0316C83D-5214-315D-16A6-780E1639F217}"/>
              </a:ext>
            </a:extLst>
          </p:cNvPr>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endParaRPr lang="en-US" altLang="it-IT"/>
          </a:p>
        </p:txBody>
      </p:sp>
      <p:sp>
        <p:nvSpPr>
          <p:cNvPr id="14" name="Segnaposto data 13">
            <a:extLst>
              <a:ext uri="{FF2B5EF4-FFF2-40B4-BE49-F238E27FC236}">
                <a16:creationId xmlns:a16="http://schemas.microsoft.com/office/drawing/2014/main" xmlns="" id="{FEC16FE4-2E6B-C2AA-8496-5173CE698DD2}"/>
              </a:ext>
            </a:extLst>
          </p:cNvPr>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defRPr>
            </a:lvl1pPr>
          </a:lstStyle>
          <a:p>
            <a:pPr>
              <a:defRPr/>
            </a:pPr>
            <a:fld id="{676E4319-6C82-DF41-921F-46FE282FE758}" type="datetime1">
              <a:rPr lang="en-US"/>
              <a:pPr>
                <a:defRPr/>
              </a:pPr>
              <a:t>5/16/2022</a:t>
            </a:fld>
            <a:endParaRPr lang="en-US" dirty="0"/>
          </a:p>
        </p:txBody>
      </p:sp>
      <p:sp>
        <p:nvSpPr>
          <p:cNvPr id="3" name="Segnaposto piè di pagina 2">
            <a:extLst>
              <a:ext uri="{FF2B5EF4-FFF2-40B4-BE49-F238E27FC236}">
                <a16:creationId xmlns:a16="http://schemas.microsoft.com/office/drawing/2014/main" xmlns="" id="{703356F0-82CA-6B7F-6AA4-41239A3C58F0}"/>
              </a:ext>
            </a:extLst>
          </p:cNvPr>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defRPr>
            </a:lvl1pPr>
          </a:lstStyle>
          <a:p>
            <a:pPr>
              <a:defRPr/>
            </a:pPr>
            <a:endParaRPr lang="en-US"/>
          </a:p>
        </p:txBody>
      </p:sp>
      <p:sp>
        <p:nvSpPr>
          <p:cNvPr id="7" name="Connettore 1 6">
            <a:extLst>
              <a:ext uri="{FF2B5EF4-FFF2-40B4-BE49-F238E27FC236}">
                <a16:creationId xmlns:a16="http://schemas.microsoft.com/office/drawing/2014/main" xmlns="" id="{E86E84C3-8692-E03B-FFF4-C8CC39FEDE72}"/>
              </a:ext>
            </a:extLst>
          </p:cNvPr>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032" name="Connettore 1 8">
            <a:extLst>
              <a:ext uri="{FF2B5EF4-FFF2-40B4-BE49-F238E27FC236}">
                <a16:creationId xmlns:a16="http://schemas.microsoft.com/office/drawing/2014/main" xmlns="" id="{05630E37-77BB-E41A-2E96-B1C1761128DD}"/>
              </a:ext>
            </a:extLst>
          </p:cNvPr>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0" name="Rettangolo 9">
            <a:extLst>
              <a:ext uri="{FF2B5EF4-FFF2-40B4-BE49-F238E27FC236}">
                <a16:creationId xmlns:a16="http://schemas.microsoft.com/office/drawing/2014/main" xmlns="" id="{2B310FBE-9B00-B520-7AB1-A1CBDAA46A90}"/>
              </a:ext>
            </a:extLst>
          </p:cNvPr>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34" name="Connettore 1 10">
            <a:extLst>
              <a:ext uri="{FF2B5EF4-FFF2-40B4-BE49-F238E27FC236}">
                <a16:creationId xmlns:a16="http://schemas.microsoft.com/office/drawing/2014/main" xmlns="" id="{1AAC87D8-FFD8-F8DF-9F0B-51D307A26376}"/>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12" name="Ovale 11">
            <a:extLst>
              <a:ext uri="{FF2B5EF4-FFF2-40B4-BE49-F238E27FC236}">
                <a16:creationId xmlns:a16="http://schemas.microsoft.com/office/drawing/2014/main" xmlns="" id="{196BB4F8-AFF2-0D01-0E98-A156663068AD}"/>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3" name="Segnaposto numero diapositiva 22">
            <a:extLst>
              <a:ext uri="{FF2B5EF4-FFF2-40B4-BE49-F238E27FC236}">
                <a16:creationId xmlns:a16="http://schemas.microsoft.com/office/drawing/2014/main" xmlns="" id="{A696F5B4-3123-6F91-DAA3-472E461CDF92}"/>
              </a:ext>
            </a:extLst>
          </p:cNvPr>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400" b="1">
                <a:solidFill>
                  <a:srgbClr val="FFFFFF"/>
                </a:solidFill>
              </a:defRPr>
            </a:lvl1pPr>
          </a:lstStyle>
          <a:p>
            <a:pPr>
              <a:defRPr/>
            </a:pPr>
            <a:fld id="{BF458770-054A-A64C-B5F5-F98684B1F5A5}" type="slidenum">
              <a:rPr lang="en-US" altLang="it-IT"/>
              <a:pPr>
                <a:defRPr/>
              </a:pPr>
              <a:t>‹N›</a:t>
            </a:fld>
            <a:endParaRPr lang="en-US" altLang="it-IT"/>
          </a:p>
        </p:txBody>
      </p:sp>
    </p:spTree>
  </p:cSld>
  <p:clrMap bg1="lt1" tx1="dk1" bg2="lt2" tx2="dk2" accent1="accent1" accent2="accent2" accent3="accent3" accent4="accent4" accent5="accent5" accent6="accent6" hlink="hlink" folHlink="folHlink"/>
  <p:sldLayoutIdLst>
    <p:sldLayoutId id="2147484052" r:id="rId1"/>
    <p:sldLayoutId id="2147484053" r:id="rId2"/>
    <p:sldLayoutId id="2147484054" r:id="rId3"/>
    <p:sldLayoutId id="2147484047" r:id="rId4"/>
    <p:sldLayoutId id="2147484048" r:id="rId5"/>
    <p:sldLayoutId id="2147484055" r:id="rId6"/>
    <p:sldLayoutId id="2147484049" r:id="rId7"/>
    <p:sldLayoutId id="2147484056" r:id="rId8"/>
    <p:sldLayoutId id="2147484057" r:id="rId9"/>
    <p:sldLayoutId id="2147484050" r:id="rId10"/>
    <p:sldLayoutId id="2147484051" r:id="rId11"/>
  </p:sldLayoutIdLst>
  <p:hf sldNum="0" hdr="0" ftr="0" dt="0"/>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anose="02040604050505020304" pitchFamily="18" charset="0"/>
        </a:defRPr>
      </a:lvl2pPr>
      <a:lvl3pPr algn="l" rtl="0" eaLnBrk="0" fontAlgn="base" hangingPunct="0">
        <a:spcBef>
          <a:spcPct val="0"/>
        </a:spcBef>
        <a:spcAft>
          <a:spcPct val="0"/>
        </a:spcAft>
        <a:defRPr sz="3000">
          <a:solidFill>
            <a:schemeClr val="tx2"/>
          </a:solidFill>
          <a:latin typeface="Century Schoolbook" panose="02040604050505020304" pitchFamily="18" charset="0"/>
        </a:defRPr>
      </a:lvl3pPr>
      <a:lvl4pPr algn="l" rtl="0" eaLnBrk="0" fontAlgn="base" hangingPunct="0">
        <a:spcBef>
          <a:spcPct val="0"/>
        </a:spcBef>
        <a:spcAft>
          <a:spcPct val="0"/>
        </a:spcAft>
        <a:defRPr sz="3000">
          <a:solidFill>
            <a:schemeClr val="tx2"/>
          </a:solidFill>
          <a:latin typeface="Century Schoolbook" panose="02040604050505020304" pitchFamily="18" charset="0"/>
        </a:defRPr>
      </a:lvl4pPr>
      <a:lvl5pPr algn="l" rtl="0" eaLnBrk="0" fontAlgn="base" hangingPunct="0">
        <a:spcBef>
          <a:spcPct val="0"/>
        </a:spcBef>
        <a:spcAft>
          <a:spcPct val="0"/>
        </a:spcAft>
        <a:defRPr sz="3000">
          <a:solidFill>
            <a:schemeClr val="tx2"/>
          </a:solidFill>
          <a:latin typeface="Century Schoolbook" panose="02040604050505020304" pitchFamily="18" charset="0"/>
        </a:defRPr>
      </a:lvl5pPr>
      <a:lvl6pPr marL="457200" algn="l" rtl="0" eaLnBrk="1" fontAlgn="base" hangingPunct="1">
        <a:spcBef>
          <a:spcPct val="0"/>
        </a:spcBef>
        <a:spcAft>
          <a:spcPct val="0"/>
        </a:spcAft>
        <a:defRPr sz="3000">
          <a:solidFill>
            <a:schemeClr val="tx2"/>
          </a:solidFill>
          <a:latin typeface="Century Schoolbook" panose="02040604050505020304" pitchFamily="18" charset="0"/>
        </a:defRPr>
      </a:lvl6pPr>
      <a:lvl7pPr marL="914400" algn="l" rtl="0" eaLnBrk="1" fontAlgn="base" hangingPunct="1">
        <a:spcBef>
          <a:spcPct val="0"/>
        </a:spcBef>
        <a:spcAft>
          <a:spcPct val="0"/>
        </a:spcAft>
        <a:defRPr sz="3000">
          <a:solidFill>
            <a:schemeClr val="tx2"/>
          </a:solidFill>
          <a:latin typeface="Century Schoolbook" panose="02040604050505020304" pitchFamily="18" charset="0"/>
        </a:defRPr>
      </a:lvl7pPr>
      <a:lvl8pPr marL="1371600" algn="l" rtl="0" eaLnBrk="1" fontAlgn="base" hangingPunct="1">
        <a:spcBef>
          <a:spcPct val="0"/>
        </a:spcBef>
        <a:spcAft>
          <a:spcPct val="0"/>
        </a:spcAft>
        <a:defRPr sz="3000">
          <a:solidFill>
            <a:schemeClr val="tx2"/>
          </a:solidFill>
          <a:latin typeface="Century Schoolbook" panose="02040604050505020304" pitchFamily="18" charset="0"/>
        </a:defRPr>
      </a:lvl8pPr>
      <a:lvl9pPr marL="1828800" algn="l" rtl="0" eaLnBrk="1" fontAlgn="base" hangingPunct="1">
        <a:spcBef>
          <a:spcPct val="0"/>
        </a:spcBef>
        <a:spcAft>
          <a:spcPct val="0"/>
        </a:spcAft>
        <a:defRPr sz="3000">
          <a:solidFill>
            <a:schemeClr val="tx2"/>
          </a:solidFill>
          <a:latin typeface="Century Schoolbook" panose="02040604050505020304"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2"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D36F07"/>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6C0AA"/>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CDACAE"/>
        </a:buClr>
        <a:buSzPct val="68000"/>
        <a:buFont typeface="Wingdings 2" pitchFamily="2"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_bookmark1"/><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sportelloincentivi.regione.sicilia.i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5F9DD07-8E59-7034-1C7D-67B7B9700185}"/>
              </a:ext>
            </a:extLst>
          </p:cNvPr>
          <p:cNvSpPr>
            <a:spLocks noGrp="1"/>
          </p:cNvSpPr>
          <p:nvPr>
            <p:ph type="ctrTitle"/>
          </p:nvPr>
        </p:nvSpPr>
        <p:spPr>
          <a:xfrm>
            <a:off x="1908175" y="2633091"/>
            <a:ext cx="4933390" cy="795909"/>
          </a:xfrm>
        </p:spPr>
        <p:txBody>
          <a:bodyPr>
            <a:normAutofit fontScale="90000"/>
          </a:bodyPr>
          <a:lstStyle/>
          <a:p>
            <a:pPr algn="ctr" eaLnBrk="1" fontAlgn="auto" hangingPunct="1">
              <a:spcAft>
                <a:spcPts val="0"/>
              </a:spcAft>
              <a:defRPr/>
            </a:pPr>
            <a:r>
              <a:rPr lang="it-IT" b="0" dirty="0"/>
              <a:t/>
            </a:r>
            <a:br>
              <a:rPr lang="it-IT" b="0" dirty="0"/>
            </a:br>
            <a:r>
              <a:rPr lang="it-IT" sz="3100" b="0" dirty="0">
                <a:solidFill>
                  <a:schemeClr val="accent3"/>
                </a:solidFill>
              </a:rPr>
              <a:t/>
            </a:r>
            <a:br>
              <a:rPr lang="it-IT" sz="3100" b="0" dirty="0">
                <a:solidFill>
                  <a:schemeClr val="accent3"/>
                </a:solidFill>
              </a:rPr>
            </a:br>
            <a:r>
              <a:rPr lang="it-IT" sz="3100" b="0" dirty="0">
                <a:solidFill>
                  <a:schemeClr val="accent3"/>
                </a:solidFill>
              </a:rPr>
              <a:t/>
            </a:r>
            <a:br>
              <a:rPr lang="it-IT" sz="3100" b="0" dirty="0">
                <a:solidFill>
                  <a:schemeClr val="accent3"/>
                </a:solidFill>
              </a:rPr>
            </a:br>
            <a:r>
              <a:rPr lang="it-IT" sz="3100" b="0" dirty="0">
                <a:solidFill>
                  <a:schemeClr val="accent3"/>
                </a:solidFill>
              </a:rPr>
              <a:t/>
            </a:r>
            <a:br>
              <a:rPr lang="it-IT" sz="3100" b="0" dirty="0">
                <a:solidFill>
                  <a:schemeClr val="accent3"/>
                </a:solidFill>
              </a:rPr>
            </a:br>
            <a:r>
              <a:rPr lang="it-IT" sz="3100" b="0" dirty="0">
                <a:solidFill>
                  <a:schemeClr val="accent3"/>
                </a:solidFill>
              </a:rPr>
              <a:t/>
            </a:r>
            <a:br>
              <a:rPr lang="it-IT" sz="3100" b="0" dirty="0">
                <a:solidFill>
                  <a:schemeClr val="accent3"/>
                </a:solidFill>
              </a:rPr>
            </a:br>
            <a:r>
              <a:rPr lang="it-IT" sz="3100" b="0" dirty="0">
                <a:solidFill>
                  <a:schemeClr val="accent3"/>
                </a:solidFill>
              </a:rPr>
              <a:t/>
            </a:r>
            <a:br>
              <a:rPr lang="it-IT" sz="3100" b="0" dirty="0">
                <a:solidFill>
                  <a:schemeClr val="accent3"/>
                </a:solidFill>
              </a:rPr>
            </a:br>
            <a:r>
              <a:rPr lang="it-IT" sz="3100" b="0" dirty="0">
                <a:solidFill>
                  <a:schemeClr val="accent3"/>
                </a:solidFill>
              </a:rPr>
              <a:t/>
            </a:r>
            <a:br>
              <a:rPr lang="it-IT" sz="3100" b="0" dirty="0">
                <a:solidFill>
                  <a:schemeClr val="accent3"/>
                </a:solidFill>
              </a:rPr>
            </a:br>
            <a:r>
              <a:rPr lang="it-IT" sz="3100" b="0" dirty="0">
                <a:solidFill>
                  <a:schemeClr val="accent3"/>
                </a:solidFill>
              </a:rPr>
              <a:t/>
            </a:r>
            <a:br>
              <a:rPr lang="it-IT" sz="3100" b="0" dirty="0">
                <a:solidFill>
                  <a:schemeClr val="accent3"/>
                </a:solidFill>
              </a:rPr>
            </a:br>
            <a:r>
              <a:rPr lang="it-IT" sz="3100" b="0" dirty="0">
                <a:solidFill>
                  <a:schemeClr val="accent3"/>
                </a:solidFill>
              </a:rPr>
              <a:t/>
            </a:r>
            <a:br>
              <a:rPr lang="it-IT" sz="3100" b="0" dirty="0">
                <a:solidFill>
                  <a:schemeClr val="accent3"/>
                </a:solidFill>
              </a:rPr>
            </a:br>
            <a:r>
              <a:rPr lang="it-IT" sz="3100" b="0" dirty="0">
                <a:solidFill>
                  <a:schemeClr val="accent3"/>
                </a:solidFill>
              </a:rPr>
              <a:t/>
            </a:r>
            <a:br>
              <a:rPr lang="it-IT" sz="3100" b="0" dirty="0">
                <a:solidFill>
                  <a:schemeClr val="accent3"/>
                </a:solidFill>
              </a:rPr>
            </a:br>
            <a:r>
              <a:rPr lang="it-IT" sz="3200" dirty="0"/>
              <a:t/>
            </a:r>
            <a:br>
              <a:rPr lang="it-IT" sz="3200" dirty="0"/>
            </a:br>
            <a:r>
              <a:rPr lang="it-IT" sz="3100" dirty="0">
                <a:solidFill>
                  <a:schemeClr val="accent1">
                    <a:lumMod val="75000"/>
                  </a:schemeClr>
                </a:solidFill>
              </a:rPr>
              <a:t/>
            </a:r>
            <a:br>
              <a:rPr lang="it-IT" sz="3100" dirty="0">
                <a:solidFill>
                  <a:schemeClr val="accent1">
                    <a:lumMod val="75000"/>
                  </a:schemeClr>
                </a:solidFill>
              </a:rPr>
            </a:br>
            <a:r>
              <a:rPr lang="it-IT" sz="3100" dirty="0">
                <a:solidFill>
                  <a:srgbClr val="1331C5"/>
                </a:solidFill>
              </a:rPr>
              <a:t/>
            </a:r>
            <a:br>
              <a:rPr lang="it-IT" sz="3100" dirty="0">
                <a:solidFill>
                  <a:srgbClr val="1331C5"/>
                </a:solidFill>
              </a:rPr>
            </a:br>
            <a:endParaRPr lang="it-IT" sz="2200" i="1" dirty="0">
              <a:solidFill>
                <a:srgbClr val="1331C5"/>
              </a:solidFill>
            </a:endParaRPr>
          </a:p>
        </p:txBody>
      </p:sp>
      <p:sp>
        <p:nvSpPr>
          <p:cNvPr id="14338" name="Sottotitolo 2">
            <a:extLst>
              <a:ext uri="{FF2B5EF4-FFF2-40B4-BE49-F238E27FC236}">
                <a16:creationId xmlns:a16="http://schemas.microsoft.com/office/drawing/2014/main" xmlns="" id="{596EB3F4-183B-98E8-E48D-AEF9DC86B03D}"/>
              </a:ext>
            </a:extLst>
          </p:cNvPr>
          <p:cNvSpPr>
            <a:spLocks noGrp="1"/>
          </p:cNvSpPr>
          <p:nvPr>
            <p:ph type="subTitle" idx="1"/>
          </p:nvPr>
        </p:nvSpPr>
        <p:spPr>
          <a:xfrm>
            <a:off x="2268538" y="3141663"/>
            <a:ext cx="6172200" cy="2374900"/>
          </a:xfrm>
        </p:spPr>
        <p:txBody>
          <a:bodyPr/>
          <a:lstStyle/>
          <a:p>
            <a:pPr algn="ctr" eaLnBrk="1" hangingPunct="1"/>
            <a:endParaRPr lang="it-IT" altLang="it-IT" sz="2000" dirty="0"/>
          </a:p>
          <a:p>
            <a:pPr algn="ctr"/>
            <a:r>
              <a:rPr lang="it-IT" i="1" dirty="0"/>
              <a:t>AVVISO PUBBLICO</a:t>
            </a:r>
            <a:endParaRPr lang="it-IT" dirty="0"/>
          </a:p>
          <a:p>
            <a:pPr algn="ctr"/>
            <a:r>
              <a:rPr lang="it-IT" i="1" dirty="0"/>
              <a:t>Azione 3.1.1.04B – CLLD</a:t>
            </a:r>
            <a:endParaRPr lang="it-IT" dirty="0"/>
          </a:p>
          <a:p>
            <a:pPr algn="ctr"/>
            <a:r>
              <a:rPr lang="it-IT" i="1" dirty="0"/>
              <a:t>BONUSICILIA</a:t>
            </a:r>
            <a:endParaRPr lang="it-IT" dirty="0"/>
          </a:p>
          <a:p>
            <a:endParaRPr lang="it-IT" altLang="it-IT" dirty="0"/>
          </a:p>
          <a:p>
            <a:r>
              <a:rPr lang="it-IT" altLang="it-IT" sz="2400" dirty="0"/>
              <a:t> </a:t>
            </a:r>
          </a:p>
          <a:p>
            <a:pPr algn="ctr" eaLnBrk="1" hangingPunct="1"/>
            <a:endParaRPr lang="it-IT" altLang="it-IT" sz="2000" i="1" dirty="0"/>
          </a:p>
          <a:p>
            <a:pPr algn="ctr" eaLnBrk="1" hangingPunct="1"/>
            <a:endParaRPr lang="it-IT" altLang="it-IT" sz="2000" i="1" dirty="0"/>
          </a:p>
        </p:txBody>
      </p:sp>
      <p:sp>
        <p:nvSpPr>
          <p:cNvPr id="14339" name="Rettangolo 5">
            <a:extLst>
              <a:ext uri="{FF2B5EF4-FFF2-40B4-BE49-F238E27FC236}">
                <a16:creationId xmlns:a16="http://schemas.microsoft.com/office/drawing/2014/main" xmlns="" id="{25896525-C8AC-D7ED-BA07-2B98525E04C9}"/>
              </a:ext>
            </a:extLst>
          </p:cNvPr>
          <p:cNvSpPr>
            <a:spLocks noChangeArrowheads="1"/>
          </p:cNvSpPr>
          <p:nvPr/>
        </p:nvSpPr>
        <p:spPr bwMode="auto">
          <a:xfrm>
            <a:off x="2124075" y="5805488"/>
            <a:ext cx="640873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pPr algn="ctr" eaLnBrk="1" hangingPunct="1"/>
            <a:r>
              <a:rPr lang="it-IT" altLang="it-IT" sz="1200" b="1" dirty="0"/>
              <a:t>Santa Teresa di Riva– 16 Maggio 2022</a:t>
            </a:r>
          </a:p>
          <a:p>
            <a:pPr algn="ctr" eaLnBrk="1" hangingPunct="1"/>
            <a:endParaRPr lang="it-IT" altLang="it-IT" sz="1600" b="1" dirty="0"/>
          </a:p>
        </p:txBody>
      </p:sp>
      <p:pic>
        <p:nvPicPr>
          <p:cNvPr id="7" name="Immagine 6">
            <a:extLst>
              <a:ext uri="{FF2B5EF4-FFF2-40B4-BE49-F238E27FC236}">
                <a16:creationId xmlns:a16="http://schemas.microsoft.com/office/drawing/2014/main" xmlns="" id="{D897A374-B609-B370-5B08-70D3D0DCC14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33798" y="427037"/>
            <a:ext cx="6108700" cy="914400"/>
          </a:xfrm>
          <a:prstGeom prst="rect">
            <a:avLst/>
          </a:prstGeom>
          <a:noFill/>
          <a:ln>
            <a:noFill/>
          </a:ln>
        </p:spPr>
      </p:pic>
      <p:pic>
        <p:nvPicPr>
          <p:cNvPr id="14343" name="Picture 7" descr="logo-po-fesr-sicilia-2014-2020 - EuroInfoSicilia">
            <a:extLst>
              <a:ext uri="{FF2B5EF4-FFF2-40B4-BE49-F238E27FC236}">
                <a16:creationId xmlns:a16="http://schemas.microsoft.com/office/drawing/2014/main" xmlns="" id="{5407945B-812F-B5A8-444C-4C7857D550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72024" y="1791459"/>
            <a:ext cx="2232248" cy="96883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ADDCC483-60AC-20DD-B99D-ED60F19056B0}"/>
              </a:ext>
            </a:extLst>
          </p:cNvPr>
          <p:cNvSpPr>
            <a:spLocks noGrp="1"/>
          </p:cNvSpPr>
          <p:nvPr>
            <p:ph type="title"/>
          </p:nvPr>
        </p:nvSpPr>
        <p:spPr/>
        <p:txBody>
          <a:bodyPr/>
          <a:lstStyle/>
          <a:p>
            <a:pPr algn="ctr">
              <a:defRPr/>
            </a:pPr>
            <a:r>
              <a:rPr lang="it-IT" altLang="it-IT" sz="2800" b="1" dirty="0">
                <a:solidFill>
                  <a:schemeClr val="accent6">
                    <a:lumMod val="75000"/>
                  </a:schemeClr>
                </a:solidFill>
                <a:effectLst>
                  <a:outerShdw blurRad="38100" dist="38100" dir="2700000" algn="tl">
                    <a:srgbClr val="000000">
                      <a:alpha val="43137"/>
                    </a:srgbClr>
                  </a:outerShdw>
                </a:effectLst>
                <a:latin typeface="Century" panose="02040604050505020304" pitchFamily="18" charset="0"/>
              </a:rPr>
              <a:t>Allegati all’avviso 3.1.1 04B</a:t>
            </a:r>
            <a:endParaRPr lang="it-IT" dirty="0"/>
          </a:p>
        </p:txBody>
      </p:sp>
      <p:sp>
        <p:nvSpPr>
          <p:cNvPr id="3" name="Segnaposto contenuto 2">
            <a:extLst>
              <a:ext uri="{FF2B5EF4-FFF2-40B4-BE49-F238E27FC236}">
                <a16:creationId xmlns:a16="http://schemas.microsoft.com/office/drawing/2014/main" xmlns="" id="{C2340E7F-DC05-9BE7-0441-F2D2B8BAAAE0}"/>
              </a:ext>
            </a:extLst>
          </p:cNvPr>
          <p:cNvSpPr>
            <a:spLocks noGrp="1"/>
          </p:cNvSpPr>
          <p:nvPr>
            <p:ph sz="quarter" idx="1"/>
          </p:nvPr>
        </p:nvSpPr>
        <p:spPr>
          <a:xfrm>
            <a:off x="457200" y="1600200"/>
            <a:ext cx="7467600" cy="4873625"/>
          </a:xfrm>
        </p:spPr>
        <p:txBody>
          <a:bodyPr/>
          <a:lstStyle/>
          <a:p>
            <a:pPr algn="just" eaLnBrk="1" hangingPunct="1">
              <a:buFont typeface="Arial" panose="020B0604020202020204" pitchFamily="34" charset="0"/>
              <a:buNone/>
              <a:defRPr/>
            </a:pPr>
            <a:endParaRPr lang="it-IT" dirty="0"/>
          </a:p>
          <a:p>
            <a:pPr algn="just" eaLnBrk="1" hangingPunct="1">
              <a:buFont typeface="Arial" panose="020B0604020202020204" pitchFamily="34" charset="0"/>
              <a:buNone/>
              <a:defRPr/>
            </a:pPr>
            <a:r>
              <a:rPr lang="it-IT" dirty="0"/>
              <a:t>ALLEGATO A – MODELLO PER L’ISTANZA DI CONTRIBUTO </a:t>
            </a:r>
          </a:p>
          <a:p>
            <a:pPr algn="just" eaLnBrk="1" hangingPunct="1">
              <a:buFont typeface="Arial" panose="020B0604020202020204" pitchFamily="34" charset="0"/>
              <a:buNone/>
              <a:defRPr/>
            </a:pPr>
            <a:endParaRPr lang="it-IT" dirty="0"/>
          </a:p>
          <a:p>
            <a:pPr algn="just" eaLnBrk="1" hangingPunct="1">
              <a:buFont typeface="Arial" panose="020B0604020202020204" pitchFamily="34" charset="0"/>
              <a:buNone/>
              <a:defRPr/>
            </a:pPr>
            <a:r>
              <a:rPr lang="it-IT" dirty="0"/>
              <a:t>ALLEGATO B – TABELLA DEI COMUNI AMMISSIBILI PER GAL </a:t>
            </a:r>
          </a:p>
          <a:p>
            <a:pPr algn="just" eaLnBrk="1" hangingPunct="1">
              <a:buFont typeface="Arial" panose="020B0604020202020204" pitchFamily="34" charset="0"/>
              <a:buNone/>
              <a:defRPr/>
            </a:pPr>
            <a:endParaRPr lang="it-IT" dirty="0"/>
          </a:p>
          <a:p>
            <a:pPr algn="just" eaLnBrk="1" hangingPunct="1">
              <a:buFont typeface="Arial" panose="020B0604020202020204" pitchFamily="34" charset="0"/>
              <a:buNone/>
              <a:defRPr/>
            </a:pPr>
            <a:r>
              <a:rPr lang="it-IT" dirty="0"/>
              <a:t>ALLEGATO C – TABELLA DEI CODICI ATECO AMMISSIBILI</a:t>
            </a:r>
            <a:endParaRPr lang="it-IT" altLang="it-IT" b="1" u="sng"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olo 1">
            <a:extLst>
              <a:ext uri="{FF2B5EF4-FFF2-40B4-BE49-F238E27FC236}">
                <a16:creationId xmlns:a16="http://schemas.microsoft.com/office/drawing/2014/main" xmlns="" id="{9062043C-1DAE-986C-F6A7-98D71D6858A2}"/>
              </a:ext>
            </a:extLst>
          </p:cNvPr>
          <p:cNvSpPr txBox="1">
            <a:spLocks/>
          </p:cNvSpPr>
          <p:nvPr/>
        </p:nvSpPr>
        <p:spPr>
          <a:xfrm>
            <a:off x="611188" y="692150"/>
            <a:ext cx="7772400" cy="1470025"/>
          </a:xfrm>
          <a:prstGeom prst="rect">
            <a:avLst/>
          </a:prstGeom>
        </p:spPr>
        <p:txBody>
          <a:bodyPr anchor="b">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ctr" fontAlgn="auto">
              <a:spcAft>
                <a:spcPts val="0"/>
              </a:spcAft>
              <a:defRPr/>
            </a:pPr>
            <a:endParaRPr lang="it-IT" b="1" dirty="0"/>
          </a:p>
        </p:txBody>
      </p:sp>
      <p:sp>
        <p:nvSpPr>
          <p:cNvPr id="9" name="Segnaposto contenuto 2">
            <a:extLst>
              <a:ext uri="{FF2B5EF4-FFF2-40B4-BE49-F238E27FC236}">
                <a16:creationId xmlns:a16="http://schemas.microsoft.com/office/drawing/2014/main" xmlns="" id="{B8E4D473-1650-16F7-A93D-2FB8B9CA586D}"/>
              </a:ext>
            </a:extLst>
          </p:cNvPr>
          <p:cNvSpPr>
            <a:spLocks noGrp="1"/>
          </p:cNvSpPr>
          <p:nvPr>
            <p:ph idx="1"/>
          </p:nvPr>
        </p:nvSpPr>
        <p:spPr>
          <a:xfrm>
            <a:off x="395288" y="1700213"/>
            <a:ext cx="8280400" cy="3654425"/>
          </a:xfrm>
        </p:spPr>
        <p:txBody>
          <a:bodyPr>
            <a:normAutofit/>
          </a:bodyPr>
          <a:lstStyle/>
          <a:p>
            <a:pPr marL="0" indent="0" eaLnBrk="1" fontAlgn="auto" hangingPunct="1">
              <a:spcAft>
                <a:spcPts val="0"/>
              </a:spcAft>
              <a:buFont typeface="Wingdings"/>
              <a:buNone/>
              <a:defRPr/>
            </a:pPr>
            <a:endParaRPr lang="it-IT" dirty="0"/>
          </a:p>
          <a:p>
            <a:pPr marL="0" indent="0" algn="ctr" eaLnBrk="1" fontAlgn="auto" hangingPunct="1">
              <a:spcAft>
                <a:spcPts val="0"/>
              </a:spcAft>
              <a:buFont typeface="Wingdings"/>
              <a:buNone/>
              <a:defRPr/>
            </a:pPr>
            <a:endParaRPr lang="en-US" sz="4400" b="1" i="1" dirty="0"/>
          </a:p>
          <a:p>
            <a:pPr marL="0" indent="0" algn="ctr" eaLnBrk="1" fontAlgn="auto" hangingPunct="1">
              <a:spcAft>
                <a:spcPts val="0"/>
              </a:spcAft>
              <a:buFont typeface="Wingdings"/>
              <a:buNone/>
              <a:defRPr/>
            </a:pPr>
            <a:r>
              <a:rPr lang="en-US" b="1" i="1" dirty="0" err="1"/>
              <a:t>Contatti</a:t>
            </a:r>
            <a:r>
              <a:rPr lang="en-US" b="1" i="1" dirty="0"/>
              <a:t>: </a:t>
            </a:r>
          </a:p>
          <a:p>
            <a:pPr marL="0" indent="0" algn="ctr" eaLnBrk="1" fontAlgn="auto" hangingPunct="1">
              <a:spcAft>
                <a:spcPts val="0"/>
              </a:spcAft>
              <a:buFont typeface="Wingdings"/>
              <a:buNone/>
              <a:defRPr/>
            </a:pPr>
            <a:r>
              <a:rPr lang="en-US" b="1" i="1" dirty="0" err="1"/>
              <a:t>Dott.ssa</a:t>
            </a:r>
            <a:r>
              <a:rPr lang="en-US" b="1" i="1" dirty="0"/>
              <a:t> Beatrice </a:t>
            </a:r>
            <a:r>
              <a:rPr lang="en-US" b="1" i="1" dirty="0" err="1"/>
              <a:t>Briguglio</a:t>
            </a:r>
            <a:r>
              <a:rPr lang="en-US" b="1" i="1" dirty="0"/>
              <a:t> – 347 4014386</a:t>
            </a:r>
          </a:p>
          <a:p>
            <a:pPr marL="0" indent="0" algn="ctr" eaLnBrk="1" fontAlgn="auto" hangingPunct="1">
              <a:spcAft>
                <a:spcPts val="0"/>
              </a:spcAft>
              <a:buFont typeface="Wingdings"/>
              <a:buNone/>
              <a:defRPr/>
            </a:pPr>
            <a:r>
              <a:rPr lang="en-US" b="1" i="1" dirty="0" err="1"/>
              <a:t>Avv</a:t>
            </a:r>
            <a:r>
              <a:rPr lang="en-US" b="1" i="1" dirty="0"/>
              <a:t>. Roberto </a:t>
            </a:r>
            <a:r>
              <a:rPr lang="en-US" b="1" i="1" dirty="0" err="1"/>
              <a:t>Garufi</a:t>
            </a:r>
            <a:r>
              <a:rPr lang="en-US" b="1" i="1" dirty="0"/>
              <a:t> – 339 3684164</a:t>
            </a:r>
          </a:p>
          <a:p>
            <a:pPr marL="0" indent="0" algn="ctr" eaLnBrk="1" fontAlgn="auto" hangingPunct="1">
              <a:spcAft>
                <a:spcPts val="0"/>
              </a:spcAft>
              <a:buFont typeface="Wingdings"/>
              <a:buNone/>
              <a:defRPr/>
            </a:pPr>
            <a:r>
              <a:rPr lang="en-US" b="1" i="1" dirty="0" err="1"/>
              <a:t>Dott</a:t>
            </a:r>
            <a:r>
              <a:rPr lang="en-US" b="1" i="1" dirty="0"/>
              <a:t>. Domenico </a:t>
            </a:r>
            <a:r>
              <a:rPr lang="en-US" b="1" i="1" dirty="0" err="1"/>
              <a:t>Bongiorno</a:t>
            </a:r>
            <a:r>
              <a:rPr lang="en-US" b="1" i="1" dirty="0"/>
              <a:t> – 349 1663405</a:t>
            </a:r>
          </a:p>
          <a:p>
            <a:pPr marL="0" indent="0" algn="ctr" eaLnBrk="1" fontAlgn="auto" hangingPunct="1">
              <a:spcAft>
                <a:spcPts val="0"/>
              </a:spcAft>
              <a:buFont typeface="Wingdings"/>
              <a:buNone/>
              <a:defRPr/>
            </a:pPr>
            <a:r>
              <a:rPr lang="en-US" b="1" i="1" dirty="0" err="1"/>
              <a:t>Ufficio</a:t>
            </a:r>
            <a:r>
              <a:rPr lang="en-US" b="1" i="1" dirty="0"/>
              <a:t> di Piano – 0942 797338</a:t>
            </a:r>
          </a:p>
          <a:p>
            <a:pPr marL="274320" indent="-274320" eaLnBrk="1" fontAlgn="auto" hangingPunct="1">
              <a:spcAft>
                <a:spcPts val="0"/>
              </a:spcAft>
              <a:buFont typeface="Wingdings"/>
              <a:buChar char=""/>
              <a:defRPr/>
            </a:pPr>
            <a:endParaRPr lang="en-US" sz="4400" b="1" i="1" dirty="0"/>
          </a:p>
          <a:p>
            <a:pPr marL="274320" indent="-274320" eaLnBrk="1" fontAlgn="auto" hangingPunct="1">
              <a:spcAft>
                <a:spcPts val="0"/>
              </a:spcAft>
              <a:buFont typeface="Wingdings"/>
              <a:buChar char=""/>
              <a:defRPr/>
            </a:pPr>
            <a:endParaRPr lang="it-IT" dirty="0"/>
          </a:p>
        </p:txBody>
      </p:sp>
      <p:sp>
        <p:nvSpPr>
          <p:cNvPr id="29699" name="Rettangolo 12">
            <a:extLst>
              <a:ext uri="{FF2B5EF4-FFF2-40B4-BE49-F238E27FC236}">
                <a16:creationId xmlns:a16="http://schemas.microsoft.com/office/drawing/2014/main" xmlns="" id="{9DC0A20C-4054-DEB9-39DA-B3EC6EFC92B1}"/>
              </a:ext>
            </a:extLst>
          </p:cNvPr>
          <p:cNvSpPr>
            <a:spLocks noChangeArrowheads="1"/>
          </p:cNvSpPr>
          <p:nvPr/>
        </p:nvSpPr>
        <p:spPr bwMode="auto">
          <a:xfrm>
            <a:off x="1187450" y="5641975"/>
            <a:ext cx="640873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pPr algn="ctr" eaLnBrk="1" hangingPunct="1"/>
            <a:r>
              <a:rPr lang="it-IT" altLang="it-IT" sz="1400" b="1" dirty="0"/>
              <a:t>Santa Teresa </a:t>
            </a:r>
            <a:r>
              <a:rPr lang="it-IT" altLang="it-IT" sz="1400" b="1"/>
              <a:t>di Riva– </a:t>
            </a:r>
            <a:r>
              <a:rPr lang="it-IT" altLang="it-IT" sz="1400" b="1" dirty="0"/>
              <a:t>16 Maggio 2022</a:t>
            </a:r>
          </a:p>
          <a:p>
            <a:pPr algn="ctr" eaLnBrk="1" hangingPunct="1"/>
            <a:r>
              <a:rPr lang="it-IT" altLang="it-IT" sz="1400" b="1" dirty="0"/>
              <a:t> </a:t>
            </a:r>
          </a:p>
          <a:p>
            <a:pPr algn="ctr" eaLnBrk="1" hangingPunct="1"/>
            <a:endParaRPr lang="it-IT" altLang="it-IT" sz="1400" b="1" dirty="0"/>
          </a:p>
          <a:p>
            <a:pPr algn="ctr" eaLnBrk="1" hangingPunct="1"/>
            <a:endParaRPr lang="it-IT" altLang="it-IT" sz="1400" b="1" dirty="0"/>
          </a:p>
        </p:txBody>
      </p:sp>
      <p:sp>
        <p:nvSpPr>
          <p:cNvPr id="8" name="Titolo 1">
            <a:extLst>
              <a:ext uri="{FF2B5EF4-FFF2-40B4-BE49-F238E27FC236}">
                <a16:creationId xmlns:a16="http://schemas.microsoft.com/office/drawing/2014/main" xmlns="" id="{BB9C409F-C997-EA1F-C8E5-4F1EE47BEBE3}"/>
              </a:ext>
            </a:extLst>
          </p:cNvPr>
          <p:cNvSpPr txBox="1">
            <a:spLocks/>
          </p:cNvSpPr>
          <p:nvPr/>
        </p:nvSpPr>
        <p:spPr>
          <a:xfrm>
            <a:off x="395288" y="188913"/>
            <a:ext cx="7772400" cy="1223962"/>
          </a:xfrm>
          <a:prstGeom prst="rect">
            <a:avLst/>
          </a:prstGeom>
        </p:spPr>
        <p:txBody>
          <a:bodyPr anchor="b">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ctr" fontAlgn="auto">
              <a:spcAft>
                <a:spcPts val="0"/>
              </a:spcAft>
              <a:defRPr/>
            </a:pPr>
            <a:endParaRPr lang="it-IT" b="1" dirty="0"/>
          </a:p>
        </p:txBody>
      </p:sp>
      <p:pic>
        <p:nvPicPr>
          <p:cNvPr id="29703" name="Picture 7" descr="A.O.U. G.Martino - Contatti">
            <a:extLst>
              <a:ext uri="{FF2B5EF4-FFF2-40B4-BE49-F238E27FC236}">
                <a16:creationId xmlns:a16="http://schemas.microsoft.com/office/drawing/2014/main" xmlns="" id="{4AAC6FDB-DA11-97A5-8D2D-B7CF5B7FDD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760" y="930942"/>
            <a:ext cx="4320480" cy="129614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309E1765-F3E2-25FD-65B3-5D1CD7D24457}"/>
              </a:ext>
            </a:extLst>
          </p:cNvPr>
          <p:cNvSpPr>
            <a:spLocks noGrp="1"/>
          </p:cNvSpPr>
          <p:nvPr>
            <p:ph type="title"/>
          </p:nvPr>
        </p:nvSpPr>
        <p:spPr>
          <a:xfrm>
            <a:off x="323528" y="274638"/>
            <a:ext cx="7601272" cy="1143000"/>
          </a:xfrm>
        </p:spPr>
        <p:txBody>
          <a:bodyPr/>
          <a:lstStyle/>
          <a:p>
            <a:pPr algn="ctr"/>
            <a:endParaRPr lang="it-IT" dirty="0"/>
          </a:p>
        </p:txBody>
      </p:sp>
      <p:sp>
        <p:nvSpPr>
          <p:cNvPr id="5" name="Segnaposto contenuto 4">
            <a:extLst>
              <a:ext uri="{FF2B5EF4-FFF2-40B4-BE49-F238E27FC236}">
                <a16:creationId xmlns:a16="http://schemas.microsoft.com/office/drawing/2014/main" xmlns="" id="{AE21A10E-9907-3961-D268-55B5406C6EBF}"/>
              </a:ext>
            </a:extLst>
          </p:cNvPr>
          <p:cNvSpPr>
            <a:spLocks noGrp="1"/>
          </p:cNvSpPr>
          <p:nvPr>
            <p:ph sz="quarter" idx="1"/>
          </p:nvPr>
        </p:nvSpPr>
        <p:spPr/>
        <p:txBody>
          <a:bodyPr/>
          <a:lstStyle/>
          <a:p>
            <a:pPr marL="142875">
              <a:spcBef>
                <a:spcPts val="240"/>
              </a:spcBef>
            </a:pPr>
            <a:r>
              <a:rPr lang="it-IT" sz="800" b="1" dirty="0">
                <a:solidFill>
                  <a:srgbClr val="2D73B4"/>
                </a:solidFill>
                <a:effectLst/>
                <a:latin typeface="Calibri" panose="020F0502020204030204" pitchFamily="34" charset="0"/>
                <a:ea typeface="Calibri" panose="020F0502020204030204" pitchFamily="34" charset="0"/>
              </a:rPr>
              <a:t>Allegato</a:t>
            </a:r>
            <a:r>
              <a:rPr lang="it-IT" sz="800" b="1" spc="-35" dirty="0">
                <a:solidFill>
                  <a:srgbClr val="2D73B4"/>
                </a:solidFill>
                <a:effectLst/>
                <a:latin typeface="Calibri" panose="020F0502020204030204" pitchFamily="34" charset="0"/>
                <a:ea typeface="Calibri" panose="020F0502020204030204" pitchFamily="34" charset="0"/>
              </a:rPr>
              <a:t> </a:t>
            </a:r>
            <a:r>
              <a:rPr lang="it-IT" sz="800" b="1" dirty="0">
                <a:solidFill>
                  <a:srgbClr val="2D73B4"/>
                </a:solidFill>
                <a:effectLst/>
                <a:latin typeface="Calibri" panose="020F0502020204030204" pitchFamily="34" charset="0"/>
                <a:ea typeface="Calibri" panose="020F0502020204030204" pitchFamily="34" charset="0"/>
              </a:rPr>
              <a:t>A</a:t>
            </a:r>
            <a:r>
              <a:rPr lang="it-IT" sz="800" b="1" spc="-40" dirty="0">
                <a:solidFill>
                  <a:srgbClr val="2D73B4"/>
                </a:solidFill>
                <a:effectLst/>
                <a:latin typeface="Calibri" panose="020F0502020204030204" pitchFamily="34" charset="0"/>
                <a:ea typeface="Calibri" panose="020F0502020204030204" pitchFamily="34" charset="0"/>
              </a:rPr>
              <a:t> </a:t>
            </a:r>
            <a:r>
              <a:rPr lang="it-IT" sz="800" b="1" dirty="0">
                <a:solidFill>
                  <a:srgbClr val="2D73B4"/>
                </a:solidFill>
                <a:effectLst/>
                <a:latin typeface="Calibri" panose="020F0502020204030204" pitchFamily="34" charset="0"/>
                <a:ea typeface="Calibri" panose="020F0502020204030204" pitchFamily="34" charset="0"/>
              </a:rPr>
              <a:t>–</a:t>
            </a:r>
            <a:r>
              <a:rPr lang="it-IT" sz="800" b="1" spc="-40" dirty="0">
                <a:solidFill>
                  <a:srgbClr val="2D73B4"/>
                </a:solidFill>
                <a:effectLst/>
                <a:latin typeface="Calibri" panose="020F0502020204030204" pitchFamily="34" charset="0"/>
                <a:ea typeface="Calibri" panose="020F0502020204030204" pitchFamily="34" charset="0"/>
              </a:rPr>
              <a:t> </a:t>
            </a:r>
            <a:r>
              <a:rPr lang="it-IT" sz="800" b="1" dirty="0">
                <a:solidFill>
                  <a:srgbClr val="2D73B4"/>
                </a:solidFill>
                <a:effectLst/>
                <a:latin typeface="Calibri" panose="020F0502020204030204" pitchFamily="34" charset="0"/>
                <a:ea typeface="Calibri" panose="020F0502020204030204" pitchFamily="34" charset="0"/>
              </a:rPr>
              <a:t>Modello</a:t>
            </a:r>
            <a:r>
              <a:rPr lang="it-IT" sz="800" b="1" spc="-30" dirty="0">
                <a:solidFill>
                  <a:srgbClr val="2D73B4"/>
                </a:solidFill>
                <a:effectLst/>
                <a:latin typeface="Calibri" panose="020F0502020204030204" pitchFamily="34" charset="0"/>
                <a:ea typeface="Calibri" panose="020F0502020204030204" pitchFamily="34" charset="0"/>
              </a:rPr>
              <a:t> </a:t>
            </a:r>
            <a:r>
              <a:rPr lang="it-IT" sz="800" b="1" dirty="0">
                <a:solidFill>
                  <a:srgbClr val="2D73B4"/>
                </a:solidFill>
                <a:effectLst/>
                <a:latin typeface="Calibri" panose="020F0502020204030204" pitchFamily="34" charset="0"/>
                <a:ea typeface="Calibri" panose="020F0502020204030204" pitchFamily="34" charset="0"/>
              </a:rPr>
              <a:t>per</a:t>
            </a:r>
            <a:r>
              <a:rPr lang="it-IT" sz="800" b="1" spc="-30" dirty="0">
                <a:solidFill>
                  <a:srgbClr val="2D73B4"/>
                </a:solidFill>
                <a:effectLst/>
                <a:latin typeface="Calibri" panose="020F0502020204030204" pitchFamily="34" charset="0"/>
                <a:ea typeface="Calibri" panose="020F0502020204030204" pitchFamily="34" charset="0"/>
              </a:rPr>
              <a:t> </a:t>
            </a:r>
            <a:r>
              <a:rPr lang="it-IT" sz="800" b="1" dirty="0">
                <a:solidFill>
                  <a:srgbClr val="2D73B4"/>
                </a:solidFill>
                <a:effectLst/>
                <a:latin typeface="Calibri" panose="020F0502020204030204" pitchFamily="34" charset="0"/>
                <a:ea typeface="Calibri" panose="020F0502020204030204" pitchFamily="34" charset="0"/>
              </a:rPr>
              <a:t>l’istanza</a:t>
            </a:r>
            <a:r>
              <a:rPr lang="it-IT" sz="800" b="1" spc="-45" dirty="0">
                <a:solidFill>
                  <a:srgbClr val="2D73B4"/>
                </a:solidFill>
                <a:effectLst/>
                <a:latin typeface="Calibri" panose="020F0502020204030204" pitchFamily="34" charset="0"/>
                <a:ea typeface="Calibri" panose="020F0502020204030204" pitchFamily="34" charset="0"/>
              </a:rPr>
              <a:t> </a:t>
            </a:r>
            <a:r>
              <a:rPr lang="it-IT" sz="800" b="1" dirty="0">
                <a:solidFill>
                  <a:srgbClr val="2D73B4"/>
                </a:solidFill>
                <a:effectLst/>
                <a:latin typeface="Calibri" panose="020F0502020204030204" pitchFamily="34" charset="0"/>
                <a:ea typeface="Calibri" panose="020F0502020204030204" pitchFamily="34" charset="0"/>
              </a:rPr>
              <a:t>di</a:t>
            </a:r>
            <a:r>
              <a:rPr lang="it-IT" sz="800" b="1" spc="-40" dirty="0">
                <a:solidFill>
                  <a:srgbClr val="2D73B4"/>
                </a:solidFill>
                <a:effectLst/>
                <a:latin typeface="Calibri" panose="020F0502020204030204" pitchFamily="34" charset="0"/>
                <a:ea typeface="Calibri" panose="020F0502020204030204" pitchFamily="34" charset="0"/>
              </a:rPr>
              <a:t> </a:t>
            </a:r>
            <a:r>
              <a:rPr lang="it-IT" sz="800" b="1" dirty="0">
                <a:solidFill>
                  <a:srgbClr val="2D73B4"/>
                </a:solidFill>
                <a:effectLst/>
                <a:latin typeface="Calibri" panose="020F0502020204030204" pitchFamily="34" charset="0"/>
                <a:ea typeface="Calibri" panose="020F0502020204030204" pitchFamily="34" charset="0"/>
              </a:rPr>
              <a:t>contributo</a:t>
            </a:r>
            <a:endParaRPr lang="it-IT" sz="800" b="1" dirty="0">
              <a:effectLst/>
              <a:latin typeface="Calibri" panose="020F0502020204030204" pitchFamily="34" charset="0"/>
              <a:ea typeface="Calibri" panose="020F0502020204030204" pitchFamily="34" charset="0"/>
            </a:endParaRPr>
          </a:p>
          <a:p>
            <a:pPr>
              <a:spcBef>
                <a:spcPts val="5"/>
              </a:spcBef>
            </a:pPr>
            <a:r>
              <a:rPr lang="it-IT" sz="800" b="1" dirty="0">
                <a:effectLst/>
                <a:latin typeface="Calibri" panose="020F0502020204030204" pitchFamily="34" charset="0"/>
                <a:ea typeface="Calibri" panose="020F0502020204030204" pitchFamily="34" charset="0"/>
              </a:rPr>
              <a:t> </a:t>
            </a:r>
            <a:endParaRPr lang="it-IT" sz="800" dirty="0">
              <a:effectLst/>
              <a:latin typeface="Calibri" panose="020F0502020204030204" pitchFamily="34" charset="0"/>
              <a:ea typeface="Calibri" panose="020F0502020204030204" pitchFamily="34" charset="0"/>
            </a:endParaRPr>
          </a:p>
          <a:p>
            <a:pPr marL="205740" marR="200660" algn="ctr">
              <a:spcAft>
                <a:spcPts val="0"/>
              </a:spcAft>
            </a:pPr>
            <a:r>
              <a:rPr lang="it-IT" sz="800" b="1" i="1" dirty="0">
                <a:effectLst/>
                <a:latin typeface="Calibri" panose="020F0502020204030204" pitchFamily="34" charset="0"/>
                <a:ea typeface="Calibri" panose="020F0502020204030204" pitchFamily="34" charset="0"/>
              </a:rPr>
              <a:t>BONUSICILIA</a:t>
            </a:r>
            <a:r>
              <a:rPr lang="it-IT" sz="800" b="1" i="1" spc="-20"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CLLD</a:t>
            </a:r>
            <a:endParaRPr lang="it-IT" sz="800" dirty="0">
              <a:effectLst/>
              <a:latin typeface="Calibri" panose="020F0502020204030204" pitchFamily="34" charset="0"/>
              <a:ea typeface="Calibri" panose="020F0502020204030204" pitchFamily="34" charset="0"/>
            </a:endParaRPr>
          </a:p>
          <a:p>
            <a:pPr marL="236220" marR="200660" algn="ctr">
              <a:spcBef>
                <a:spcPts val="5"/>
              </a:spcBef>
              <a:spcAft>
                <a:spcPts val="0"/>
              </a:spcAft>
            </a:pPr>
            <a:r>
              <a:rPr lang="it-IT" sz="800" b="1" kern="0" dirty="0">
                <a:effectLst/>
                <a:latin typeface="Calibri" panose="020F0502020204030204" pitchFamily="34" charset="0"/>
                <a:ea typeface="Calibri" panose="020F0502020204030204" pitchFamily="34" charset="0"/>
              </a:rPr>
              <a:t>AVVISO</a:t>
            </a:r>
            <a:r>
              <a:rPr lang="it-IT" sz="800" b="1" kern="0" spc="-55"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PUBBLICO</a:t>
            </a:r>
            <a:r>
              <a:rPr lang="it-IT" sz="800" b="1" kern="0" spc="-40"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A</a:t>
            </a:r>
            <a:r>
              <a:rPr lang="it-IT" sz="800" b="1" kern="0" spc="-50"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FAVORE</a:t>
            </a:r>
            <a:r>
              <a:rPr lang="it-IT" sz="800" b="1" kern="0" spc="-40"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DELLE</a:t>
            </a:r>
            <a:r>
              <a:rPr lang="it-IT" sz="800" b="1" kern="0" spc="-45"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MICROIMPRESE</a:t>
            </a:r>
            <a:r>
              <a:rPr lang="it-IT" sz="800" b="1" kern="0" spc="-45"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ARTIGIANE,</a:t>
            </a:r>
            <a:r>
              <a:rPr lang="it-IT" sz="800" b="1" kern="0" spc="-55"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COMMERCIALI,</a:t>
            </a:r>
            <a:r>
              <a:rPr lang="it-IT" sz="800" b="1" kern="0" spc="-50"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INDUSTRIALI</a:t>
            </a:r>
            <a:r>
              <a:rPr lang="it-IT" sz="800" b="1" kern="0" spc="-50"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E</a:t>
            </a:r>
            <a:r>
              <a:rPr lang="it-IT" sz="800" b="1" kern="0" spc="-55"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DI</a:t>
            </a:r>
            <a:r>
              <a:rPr lang="it-IT" sz="800" b="1" kern="0" spc="-260"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SERVIZI PER</a:t>
            </a:r>
            <a:r>
              <a:rPr lang="it-IT" sz="800" b="1" kern="0" spc="-5"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LA</a:t>
            </a:r>
            <a:r>
              <a:rPr lang="it-IT" sz="800" b="1" kern="0" spc="-5"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CONCESSIONE</a:t>
            </a:r>
            <a:r>
              <a:rPr lang="it-IT" sz="800" b="1" kern="0" spc="-5"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DI</a:t>
            </a:r>
            <a:r>
              <a:rPr lang="it-IT" sz="800" b="1" kern="0" spc="-10"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UN CONTRIBUTO A</a:t>
            </a:r>
            <a:r>
              <a:rPr lang="it-IT" sz="800" b="1" kern="0" spc="-5"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FONDO</a:t>
            </a:r>
            <a:r>
              <a:rPr lang="it-IT" sz="800" b="1" kern="0" spc="-10"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PERDUTO</a:t>
            </a:r>
          </a:p>
          <a:p>
            <a:endParaRPr lang="it-IT" sz="800" dirty="0">
              <a:effectLst/>
              <a:latin typeface="Calibri" panose="020F0502020204030204" pitchFamily="34" charset="0"/>
              <a:ea typeface="Calibri" panose="020F0502020204030204" pitchFamily="34" charset="0"/>
            </a:endParaRPr>
          </a:p>
          <a:p>
            <a:pPr marL="236220" marR="197485" algn="ctr">
              <a:spcAft>
                <a:spcPts val="0"/>
              </a:spcAft>
            </a:pPr>
            <a:r>
              <a:rPr lang="it-IT" sz="800" b="1" dirty="0">
                <a:effectLst/>
                <a:latin typeface="Calibri" panose="020F0502020204030204" pitchFamily="34" charset="0"/>
                <a:ea typeface="Calibri" panose="020F0502020204030204" pitchFamily="34" charset="0"/>
              </a:rPr>
              <a:t>Azione</a:t>
            </a:r>
            <a:r>
              <a:rPr lang="it-IT" sz="800" b="1" spc="-10" dirty="0">
                <a:effectLst/>
                <a:latin typeface="Calibri" panose="020F0502020204030204" pitchFamily="34" charset="0"/>
                <a:ea typeface="Calibri" panose="020F0502020204030204" pitchFamily="34" charset="0"/>
              </a:rPr>
              <a:t> </a:t>
            </a:r>
            <a:r>
              <a:rPr lang="it-IT" sz="800" b="1" dirty="0">
                <a:effectLst/>
                <a:latin typeface="Calibri" panose="020F0502020204030204" pitchFamily="34" charset="0"/>
                <a:ea typeface="Calibri" panose="020F0502020204030204" pitchFamily="34" charset="0"/>
              </a:rPr>
              <a:t>3.1.1_04B</a:t>
            </a:r>
            <a:r>
              <a:rPr lang="it-IT" sz="800" b="1" spc="-15" dirty="0">
                <a:effectLst/>
                <a:latin typeface="Calibri" panose="020F0502020204030204" pitchFamily="34" charset="0"/>
                <a:ea typeface="Calibri" panose="020F0502020204030204" pitchFamily="34" charset="0"/>
              </a:rPr>
              <a:t> </a:t>
            </a:r>
            <a:r>
              <a:rPr lang="it-IT" sz="800" b="1" dirty="0">
                <a:effectLst/>
                <a:latin typeface="Calibri" panose="020F0502020204030204" pitchFamily="34" charset="0"/>
                <a:ea typeface="Calibri" panose="020F0502020204030204" pitchFamily="34" charset="0"/>
              </a:rPr>
              <a:t>-</a:t>
            </a:r>
            <a:r>
              <a:rPr lang="it-IT" sz="800" b="1" spc="-15" dirty="0">
                <a:effectLst/>
                <a:latin typeface="Calibri" panose="020F0502020204030204" pitchFamily="34" charset="0"/>
                <a:ea typeface="Calibri" panose="020F0502020204030204" pitchFamily="34" charset="0"/>
              </a:rPr>
              <a:t> </a:t>
            </a:r>
            <a:r>
              <a:rPr lang="it-IT" sz="800" b="1" dirty="0">
                <a:effectLst/>
                <a:latin typeface="Calibri" panose="020F0502020204030204" pitchFamily="34" charset="0"/>
                <a:ea typeface="Calibri" panose="020F0502020204030204" pitchFamily="34" charset="0"/>
              </a:rPr>
              <a:t>CLLD</a:t>
            </a:r>
            <a:endParaRPr lang="it-IT" sz="800" dirty="0">
              <a:effectLst/>
              <a:latin typeface="Calibri" panose="020F0502020204030204" pitchFamily="34" charset="0"/>
              <a:ea typeface="Calibri" panose="020F0502020204030204" pitchFamily="34" charset="0"/>
            </a:endParaRPr>
          </a:p>
          <a:p>
            <a:pPr>
              <a:spcBef>
                <a:spcPts val="25"/>
              </a:spcBef>
            </a:pPr>
            <a:r>
              <a:rPr lang="it-IT" sz="800" b="1" dirty="0">
                <a:effectLst/>
                <a:latin typeface="Calibri" panose="020F0502020204030204" pitchFamily="34" charset="0"/>
                <a:ea typeface="Calibri" panose="020F0502020204030204" pitchFamily="34" charset="0"/>
              </a:rPr>
              <a:t> </a:t>
            </a:r>
            <a:r>
              <a:rPr lang="it-IT" sz="800" dirty="0">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                                               Alla    </a:t>
            </a:r>
            <a:r>
              <a:rPr lang="it-IT" sz="800" b="1" dirty="0">
                <a:effectLst/>
                <a:latin typeface="Calibri" panose="020F0502020204030204" pitchFamily="34" charset="0"/>
                <a:ea typeface="Calibri" panose="020F0502020204030204" pitchFamily="34" charset="0"/>
              </a:rPr>
              <a:t>REGIONE</a:t>
            </a:r>
            <a:r>
              <a:rPr lang="it-IT" sz="800" b="1" spc="-35" dirty="0">
                <a:effectLst/>
                <a:latin typeface="Calibri" panose="020F0502020204030204" pitchFamily="34" charset="0"/>
                <a:ea typeface="Calibri" panose="020F0502020204030204" pitchFamily="34" charset="0"/>
              </a:rPr>
              <a:t> </a:t>
            </a:r>
            <a:r>
              <a:rPr lang="it-IT" sz="800" b="1" dirty="0">
                <a:effectLst/>
                <a:latin typeface="Calibri" panose="020F0502020204030204" pitchFamily="34" charset="0"/>
                <a:ea typeface="Calibri" panose="020F0502020204030204" pitchFamily="34" charset="0"/>
              </a:rPr>
              <a:t>SICILIANA</a:t>
            </a:r>
            <a:endParaRPr lang="it-IT" sz="800" dirty="0">
              <a:effectLst/>
              <a:latin typeface="Calibri" panose="020F0502020204030204" pitchFamily="34" charset="0"/>
              <a:ea typeface="Calibri" panose="020F0502020204030204" pitchFamily="34" charset="0"/>
            </a:endParaRPr>
          </a:p>
          <a:p>
            <a:pPr marL="4138930" marR="398780">
              <a:spcBef>
                <a:spcPts val="5"/>
              </a:spcBef>
              <a:spcAft>
                <a:spcPts val="0"/>
              </a:spcAft>
            </a:pPr>
            <a:r>
              <a:rPr lang="it-IT" sz="800" b="1" kern="0" spc="-5" dirty="0">
                <a:effectLst/>
                <a:latin typeface="Calibri" panose="020F0502020204030204" pitchFamily="34" charset="0"/>
                <a:ea typeface="Calibri" panose="020F0502020204030204" pitchFamily="34" charset="0"/>
              </a:rPr>
              <a:t>Dipartimento</a:t>
            </a:r>
            <a:r>
              <a:rPr lang="it-IT" sz="800" b="1" kern="0" spc="-55" dirty="0">
                <a:effectLst/>
                <a:latin typeface="Calibri" panose="020F0502020204030204" pitchFamily="34" charset="0"/>
                <a:ea typeface="Calibri" panose="020F0502020204030204" pitchFamily="34" charset="0"/>
              </a:rPr>
              <a:t> </a:t>
            </a:r>
            <a:r>
              <a:rPr lang="it-IT" sz="800" b="1" kern="0" spc="-5" dirty="0">
                <a:effectLst/>
                <a:latin typeface="Calibri" panose="020F0502020204030204" pitchFamily="34" charset="0"/>
                <a:ea typeface="Calibri" panose="020F0502020204030204" pitchFamily="34" charset="0"/>
              </a:rPr>
              <a:t>Attività</a:t>
            </a:r>
            <a:r>
              <a:rPr lang="it-IT" sz="800" b="1" kern="0" spc="-55" dirty="0">
                <a:effectLst/>
                <a:latin typeface="Calibri" panose="020F0502020204030204" pitchFamily="34" charset="0"/>
                <a:ea typeface="Calibri" panose="020F0502020204030204" pitchFamily="34" charset="0"/>
              </a:rPr>
              <a:t> </a:t>
            </a:r>
            <a:r>
              <a:rPr lang="it-IT" sz="800" b="1" kern="0" spc="-5" dirty="0">
                <a:effectLst/>
                <a:latin typeface="Calibri" panose="020F0502020204030204" pitchFamily="34" charset="0"/>
                <a:ea typeface="Calibri" panose="020F0502020204030204" pitchFamily="34" charset="0"/>
              </a:rPr>
              <a:t>produttive</a:t>
            </a:r>
            <a:r>
              <a:rPr lang="it-IT" sz="800" b="1" kern="0" spc="-260"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Via degli Emiri n.</a:t>
            </a:r>
            <a:r>
              <a:rPr lang="it-IT" sz="800" b="1" kern="0" spc="-10"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45</a:t>
            </a:r>
          </a:p>
          <a:p>
            <a:pPr marL="4138930">
              <a:spcBef>
                <a:spcPts val="5"/>
              </a:spcBef>
              <a:spcAft>
                <a:spcPts val="0"/>
              </a:spcAft>
            </a:pPr>
            <a:r>
              <a:rPr lang="it-IT" sz="800" b="1" dirty="0">
                <a:effectLst/>
                <a:latin typeface="Calibri" panose="020F0502020204030204" pitchFamily="34" charset="0"/>
                <a:ea typeface="Calibri" panose="020F0502020204030204" pitchFamily="34" charset="0"/>
              </a:rPr>
              <a:t>90135</a:t>
            </a:r>
            <a:r>
              <a:rPr lang="it-IT" sz="800" b="1" spc="-25" dirty="0">
                <a:effectLst/>
                <a:latin typeface="Calibri" panose="020F0502020204030204" pitchFamily="34" charset="0"/>
                <a:ea typeface="Calibri" panose="020F0502020204030204" pitchFamily="34" charset="0"/>
              </a:rPr>
              <a:t> </a:t>
            </a:r>
            <a:r>
              <a:rPr lang="it-IT" sz="800" b="1" dirty="0">
                <a:effectLst/>
                <a:latin typeface="Calibri" panose="020F0502020204030204" pitchFamily="34" charset="0"/>
                <a:ea typeface="Calibri" panose="020F0502020204030204" pitchFamily="34" charset="0"/>
              </a:rPr>
              <a:t>Palermo</a:t>
            </a:r>
            <a:endParaRPr lang="it-IT" sz="800" dirty="0">
              <a:effectLst/>
              <a:latin typeface="Calibri" panose="020F0502020204030204" pitchFamily="34" charset="0"/>
              <a:ea typeface="Calibri" panose="020F0502020204030204" pitchFamily="34" charset="0"/>
            </a:endParaRPr>
          </a:p>
          <a:p>
            <a:pPr>
              <a:spcBef>
                <a:spcPts val="60"/>
              </a:spcBef>
            </a:pPr>
            <a:r>
              <a:rPr lang="it-IT" sz="800" b="1" dirty="0">
                <a:effectLst/>
                <a:latin typeface="Calibri" panose="020F0502020204030204" pitchFamily="34" charset="0"/>
                <a:ea typeface="Calibri" panose="020F0502020204030204" pitchFamily="34" charset="0"/>
              </a:rPr>
              <a:t> </a:t>
            </a:r>
            <a:endParaRPr lang="it-IT" sz="800" dirty="0">
              <a:effectLst/>
              <a:latin typeface="Calibri" panose="020F0502020204030204" pitchFamily="34" charset="0"/>
              <a:ea typeface="Calibri" panose="020F0502020204030204" pitchFamily="34" charset="0"/>
            </a:endParaRPr>
          </a:p>
          <a:p>
            <a:pPr marL="142875"/>
            <a:r>
              <a:rPr lang="it-IT" sz="800" b="1" kern="0" dirty="0">
                <a:effectLst/>
                <a:latin typeface="Calibri" panose="020F0502020204030204" pitchFamily="34" charset="0"/>
                <a:ea typeface="Calibri" panose="020F0502020204030204" pitchFamily="34" charset="0"/>
              </a:rPr>
              <a:t>Oggetto:</a:t>
            </a:r>
            <a:r>
              <a:rPr lang="it-IT" sz="800" b="1" kern="0" spc="-10"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Istanza di accesso</a:t>
            </a:r>
            <a:r>
              <a:rPr lang="it-IT" sz="800" b="1" kern="0" spc="5"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al contributo</a:t>
            </a:r>
            <a:r>
              <a:rPr lang="it-IT" sz="800" b="1" kern="0" spc="5"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come</a:t>
            </a:r>
            <a:r>
              <a:rPr lang="it-IT" sz="800" b="1" kern="0" spc="-10"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previsto dall’Avviso</a:t>
            </a:r>
            <a:r>
              <a:rPr lang="it-IT" sz="800" b="1" kern="0" spc="-5"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pubblico approvato</a:t>
            </a:r>
            <a:r>
              <a:rPr lang="it-IT" sz="800" b="1" kern="0" spc="5"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con</a:t>
            </a:r>
            <a:r>
              <a:rPr lang="it-IT" sz="800" b="1" kern="0" spc="55"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D.D.G n.</a:t>
            </a:r>
            <a:r>
              <a:rPr lang="it-IT" sz="800" b="1" kern="0" spc="-260"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XXXX del</a:t>
            </a:r>
            <a:r>
              <a:rPr lang="it-IT" sz="800" b="1" kern="0" spc="-10" dirty="0">
                <a:effectLst/>
                <a:latin typeface="Calibri" panose="020F0502020204030204" pitchFamily="34" charset="0"/>
                <a:ea typeface="Calibri" panose="020F0502020204030204" pitchFamily="34" charset="0"/>
              </a:rPr>
              <a:t> </a:t>
            </a:r>
            <a:r>
              <a:rPr lang="it-IT" sz="800" b="1" kern="0" dirty="0">
                <a:effectLst/>
                <a:latin typeface="Calibri" panose="020F0502020204030204" pitchFamily="34" charset="0"/>
                <a:ea typeface="Calibri" panose="020F0502020204030204" pitchFamily="34" charset="0"/>
              </a:rPr>
              <a:t>XX/XX/2022</a:t>
            </a:r>
          </a:p>
          <a:p>
            <a:pPr marL="142875"/>
            <a:r>
              <a:rPr lang="it-IT" sz="800" b="1" dirty="0">
                <a:effectLst/>
                <a:latin typeface="Calibri" panose="020F0502020204030204" pitchFamily="34" charset="0"/>
                <a:ea typeface="Calibri" panose="020F0502020204030204" pitchFamily="34" charset="0"/>
              </a:rPr>
              <a:t>Identificativo</a:t>
            </a:r>
            <a:r>
              <a:rPr lang="it-IT" sz="800" b="1" spc="-50" dirty="0">
                <a:effectLst/>
                <a:latin typeface="Calibri" panose="020F0502020204030204" pitchFamily="34" charset="0"/>
                <a:ea typeface="Calibri" panose="020F0502020204030204" pitchFamily="34" charset="0"/>
              </a:rPr>
              <a:t> </a:t>
            </a:r>
            <a:r>
              <a:rPr lang="it-IT" sz="800" b="1" dirty="0">
                <a:effectLst/>
                <a:latin typeface="Calibri" panose="020F0502020204030204" pitchFamily="34" charset="0"/>
                <a:ea typeface="Calibri" panose="020F0502020204030204" pitchFamily="34" charset="0"/>
              </a:rPr>
              <a:t>istanza</a:t>
            </a:r>
            <a:r>
              <a:rPr lang="it-IT" sz="800" b="1" spc="-40" dirty="0">
                <a:effectLst/>
                <a:latin typeface="Calibri" panose="020F0502020204030204" pitchFamily="34" charset="0"/>
                <a:ea typeface="Calibri" panose="020F0502020204030204" pitchFamily="34" charset="0"/>
              </a:rPr>
              <a:t> </a:t>
            </a:r>
            <a:r>
              <a:rPr lang="it-IT" sz="800" b="1" dirty="0">
                <a:effectLst/>
                <a:latin typeface="Calibri" panose="020F0502020204030204" pitchFamily="34" charset="0"/>
                <a:ea typeface="Calibri" panose="020F0502020204030204" pitchFamily="34" charset="0"/>
              </a:rPr>
              <a:t>(id):</a:t>
            </a:r>
            <a:r>
              <a:rPr lang="it-IT" sz="800" b="1" spc="-40" dirty="0">
                <a:effectLst/>
                <a:latin typeface="Calibri" panose="020F0502020204030204" pitchFamily="34" charset="0"/>
                <a:ea typeface="Calibri" panose="020F0502020204030204" pitchFamily="34" charset="0"/>
              </a:rPr>
              <a:t> </a:t>
            </a:r>
            <a:r>
              <a:rPr lang="it-IT" sz="800" b="1" dirty="0">
                <a:effectLst/>
                <a:latin typeface="Calibri" panose="020F0502020204030204" pitchFamily="34" charset="0"/>
                <a:ea typeface="Calibri" panose="020F0502020204030204" pitchFamily="34" charset="0"/>
              </a:rPr>
              <a:t>………………………………………………………….</a:t>
            </a:r>
            <a:endParaRPr lang="it-IT" sz="800" dirty="0">
              <a:effectLst/>
              <a:latin typeface="Calibri" panose="020F0502020204030204" pitchFamily="34" charset="0"/>
              <a:ea typeface="Calibri" panose="020F0502020204030204" pitchFamily="34" charset="0"/>
            </a:endParaRPr>
          </a:p>
          <a:p>
            <a:endParaRPr lang="it-IT" dirty="0"/>
          </a:p>
        </p:txBody>
      </p:sp>
      <p:grpSp>
        <p:nvGrpSpPr>
          <p:cNvPr id="6" name="Group 8">
            <a:extLst>
              <a:ext uri="{FF2B5EF4-FFF2-40B4-BE49-F238E27FC236}">
                <a16:creationId xmlns:a16="http://schemas.microsoft.com/office/drawing/2014/main" xmlns="" id="{470E293C-7A7A-1283-9555-BC318AFFB16C}"/>
              </a:ext>
            </a:extLst>
          </p:cNvPr>
          <p:cNvGrpSpPr>
            <a:grpSpLocks/>
          </p:cNvGrpSpPr>
          <p:nvPr/>
        </p:nvGrpSpPr>
        <p:grpSpPr bwMode="auto">
          <a:xfrm>
            <a:off x="1132840" y="402778"/>
            <a:ext cx="6031448" cy="1014860"/>
            <a:chOff x="0" y="5"/>
            <a:chExt cx="9632" cy="1039"/>
          </a:xfrm>
        </p:grpSpPr>
        <p:cxnSp>
          <p:nvCxnSpPr>
            <p:cNvPr id="7" name="Line 12">
              <a:extLst>
                <a:ext uri="{FF2B5EF4-FFF2-40B4-BE49-F238E27FC236}">
                  <a16:creationId xmlns:a16="http://schemas.microsoft.com/office/drawing/2014/main" xmlns="" id="{49BF90CA-74CA-2757-44BD-2887E31A9CFB}"/>
                </a:ext>
              </a:extLst>
            </p:cNvPr>
            <p:cNvCxnSpPr>
              <a:cxnSpLocks noChangeShapeType="1"/>
            </p:cNvCxnSpPr>
            <p:nvPr/>
          </p:nvCxnSpPr>
          <p:spPr bwMode="auto">
            <a:xfrm>
              <a:off x="0" y="5"/>
              <a:ext cx="9632" cy="0"/>
            </a:xfrm>
            <a:prstGeom prst="line">
              <a:avLst/>
            </a:prstGeom>
            <a:noFill/>
            <a:ln w="6350">
              <a:solidFill>
                <a:srgbClr val="000009"/>
              </a:solidFill>
              <a:prstDash val="solid"/>
              <a:round/>
              <a:headEnd/>
              <a:tailEnd/>
            </a:ln>
            <a:extLst>
              <a:ext uri="{909E8E84-426E-40DD-AFC4-6F175D3DCCD1}">
                <a14:hiddenFill xmlns:a14="http://schemas.microsoft.com/office/drawing/2010/main">
                  <a:noFill/>
                </a14:hiddenFill>
              </a:ext>
            </a:extLst>
          </p:spPr>
        </p:cxnSp>
        <p:pic>
          <p:nvPicPr>
            <p:cNvPr id="8" name="Picture 11">
              <a:extLst>
                <a:ext uri="{FF2B5EF4-FFF2-40B4-BE49-F238E27FC236}">
                  <a16:creationId xmlns:a16="http://schemas.microsoft.com/office/drawing/2014/main" xmlns="" id="{A73D80A0-0F6B-B989-1396-0DFEC8D4453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91" y="54"/>
              <a:ext cx="1455" cy="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a:extLst>
                <a:ext uri="{FF2B5EF4-FFF2-40B4-BE49-F238E27FC236}">
                  <a16:creationId xmlns:a16="http://schemas.microsoft.com/office/drawing/2014/main" xmlns="" id="{0603D6B9-3119-DC9E-AFB6-741C120AC46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42" y="9"/>
              <a:ext cx="883" cy="1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a:extLst>
                <a:ext uri="{FF2B5EF4-FFF2-40B4-BE49-F238E27FC236}">
                  <a16:creationId xmlns:a16="http://schemas.microsoft.com/office/drawing/2014/main" xmlns="" id="{FD261BB1-293F-CD77-9DE5-C8DD719C4E5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80" y="9"/>
              <a:ext cx="1725" cy="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aphicFrame>
        <p:nvGraphicFramePr>
          <p:cNvPr id="23" name="Tabella 22">
            <a:extLst>
              <a:ext uri="{FF2B5EF4-FFF2-40B4-BE49-F238E27FC236}">
                <a16:creationId xmlns:a16="http://schemas.microsoft.com/office/drawing/2014/main" xmlns="" id="{DD9F6E35-CF5D-D253-8AE6-EBC1D5FFC190}"/>
              </a:ext>
            </a:extLst>
          </p:cNvPr>
          <p:cNvGraphicFramePr>
            <a:graphicFrameLocks noGrp="1"/>
          </p:cNvGraphicFramePr>
          <p:nvPr>
            <p:extLst>
              <p:ext uri="{D42A27DB-BD31-4B8C-83A1-F6EECF244321}">
                <p14:modId xmlns:p14="http://schemas.microsoft.com/office/powerpoint/2010/main" val="506389139"/>
              </p:ext>
            </p:extLst>
          </p:nvPr>
        </p:nvGraphicFramePr>
        <p:xfrm>
          <a:off x="815589" y="5259582"/>
          <a:ext cx="7015594" cy="1671320"/>
        </p:xfrm>
        <a:graphic>
          <a:graphicData uri="http://schemas.openxmlformats.org/drawingml/2006/table">
            <a:tbl>
              <a:tblPr firstRow="1" firstCol="1" lastRow="1" lastCol="1" bandRow="1" bandCol="1">
                <a:tableStyleId>{5C22544A-7EE6-4342-B048-85BDC9FD1C3A}</a:tableStyleId>
              </a:tblPr>
              <a:tblGrid>
                <a:gridCol w="3116265">
                  <a:extLst>
                    <a:ext uri="{9D8B030D-6E8A-4147-A177-3AD203B41FA5}">
                      <a16:colId xmlns:a16="http://schemas.microsoft.com/office/drawing/2014/main" xmlns="" val="88483304"/>
                    </a:ext>
                  </a:extLst>
                </a:gridCol>
                <a:gridCol w="3899329">
                  <a:extLst>
                    <a:ext uri="{9D8B030D-6E8A-4147-A177-3AD203B41FA5}">
                      <a16:colId xmlns:a16="http://schemas.microsoft.com/office/drawing/2014/main" xmlns="" val="4278652069"/>
                    </a:ext>
                  </a:extLst>
                </a:gridCol>
              </a:tblGrid>
              <a:tr h="186055">
                <a:tc>
                  <a:txBody>
                    <a:bodyPr/>
                    <a:lstStyle/>
                    <a:p>
                      <a:pPr algn="r">
                        <a:lnSpc>
                          <a:spcPts val="1345"/>
                        </a:lnSpc>
                        <a:spcBef>
                          <a:spcPts val="25"/>
                        </a:spcBef>
                        <a:spcAft>
                          <a:spcPts val="0"/>
                        </a:spcAft>
                      </a:pPr>
                      <a:r>
                        <a:rPr lang="it-IT" sz="900">
                          <a:effectLst/>
                        </a:rPr>
                        <a:t>Ragione</a:t>
                      </a:r>
                      <a:r>
                        <a:rPr lang="it-IT" sz="900" spc="-25">
                          <a:effectLst/>
                        </a:rPr>
                        <a:t> </a:t>
                      </a:r>
                      <a:r>
                        <a:rPr lang="it-IT" sz="900">
                          <a:effectLst/>
                        </a:rPr>
                        <a:t>sociale*:</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9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233478920"/>
                  </a:ext>
                </a:extLst>
              </a:tr>
              <a:tr h="184785">
                <a:tc>
                  <a:txBody>
                    <a:bodyPr/>
                    <a:lstStyle/>
                    <a:p>
                      <a:pPr algn="r">
                        <a:lnSpc>
                          <a:spcPts val="1345"/>
                        </a:lnSpc>
                        <a:spcBef>
                          <a:spcPts val="15"/>
                        </a:spcBef>
                        <a:spcAft>
                          <a:spcPts val="0"/>
                        </a:spcAft>
                      </a:pPr>
                      <a:r>
                        <a:rPr lang="it-IT" sz="900">
                          <a:effectLst/>
                        </a:rPr>
                        <a:t>Forma</a:t>
                      </a:r>
                      <a:r>
                        <a:rPr lang="it-IT" sz="900" spc="-30">
                          <a:effectLst/>
                        </a:rPr>
                        <a:t> </a:t>
                      </a:r>
                      <a:r>
                        <a:rPr lang="it-IT" sz="900">
                          <a:effectLst/>
                        </a:rPr>
                        <a:t>giuridica*:</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9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167913318"/>
                  </a:ext>
                </a:extLst>
              </a:tr>
              <a:tr h="186690">
                <a:tc>
                  <a:txBody>
                    <a:bodyPr/>
                    <a:lstStyle/>
                    <a:p>
                      <a:pPr algn="r">
                        <a:lnSpc>
                          <a:spcPts val="1345"/>
                        </a:lnSpc>
                        <a:spcBef>
                          <a:spcPts val="25"/>
                        </a:spcBef>
                        <a:spcAft>
                          <a:spcPts val="0"/>
                        </a:spcAft>
                      </a:pPr>
                      <a:r>
                        <a:rPr lang="it-IT" sz="900">
                          <a:effectLst/>
                        </a:rPr>
                        <a:t>Codice</a:t>
                      </a:r>
                      <a:r>
                        <a:rPr lang="it-IT" sz="900" spc="-25">
                          <a:effectLst/>
                        </a:rPr>
                        <a:t> </a:t>
                      </a:r>
                      <a:r>
                        <a:rPr lang="it-IT" sz="900">
                          <a:effectLst/>
                        </a:rPr>
                        <a:t>fiscale*:</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9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420690784"/>
                  </a:ext>
                </a:extLst>
              </a:tr>
              <a:tr h="184785">
                <a:tc>
                  <a:txBody>
                    <a:bodyPr/>
                    <a:lstStyle/>
                    <a:p>
                      <a:pPr algn="r">
                        <a:lnSpc>
                          <a:spcPts val="1345"/>
                        </a:lnSpc>
                        <a:spcBef>
                          <a:spcPts val="15"/>
                        </a:spcBef>
                        <a:spcAft>
                          <a:spcPts val="0"/>
                        </a:spcAft>
                      </a:pPr>
                      <a:r>
                        <a:rPr lang="it-IT" sz="900">
                          <a:effectLst/>
                        </a:rPr>
                        <a:t>Partita</a:t>
                      </a:r>
                      <a:r>
                        <a:rPr lang="it-IT" sz="900" spc="-60">
                          <a:effectLst/>
                        </a:rPr>
                        <a:t> </a:t>
                      </a:r>
                      <a:r>
                        <a:rPr lang="it-IT" sz="900">
                          <a:effectLst/>
                        </a:rPr>
                        <a:t>IVA*:</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9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3876626294"/>
                  </a:ext>
                </a:extLst>
              </a:tr>
              <a:tr h="186055">
                <a:tc>
                  <a:txBody>
                    <a:bodyPr/>
                    <a:lstStyle/>
                    <a:p>
                      <a:pPr algn="r">
                        <a:lnSpc>
                          <a:spcPts val="1345"/>
                        </a:lnSpc>
                        <a:spcBef>
                          <a:spcPts val="25"/>
                        </a:spcBef>
                        <a:spcAft>
                          <a:spcPts val="0"/>
                        </a:spcAft>
                      </a:pPr>
                      <a:r>
                        <a:rPr lang="it-IT" sz="900">
                          <a:effectLst/>
                        </a:rPr>
                        <a:t>Numero</a:t>
                      </a:r>
                      <a:r>
                        <a:rPr lang="it-IT" sz="900" spc="-25">
                          <a:effectLst/>
                        </a:rPr>
                        <a:t> </a:t>
                      </a:r>
                      <a:r>
                        <a:rPr lang="it-IT" sz="900">
                          <a:effectLst/>
                        </a:rPr>
                        <a:t>REA*:</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9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3056957418"/>
                  </a:ext>
                </a:extLst>
              </a:tr>
              <a:tr h="184785">
                <a:tc>
                  <a:txBody>
                    <a:bodyPr/>
                    <a:lstStyle/>
                    <a:p>
                      <a:pPr algn="r">
                        <a:lnSpc>
                          <a:spcPts val="1345"/>
                        </a:lnSpc>
                        <a:spcBef>
                          <a:spcPts val="15"/>
                        </a:spcBef>
                        <a:spcAft>
                          <a:spcPts val="0"/>
                        </a:spcAft>
                      </a:pPr>
                      <a:r>
                        <a:rPr lang="it-IT" sz="900">
                          <a:effectLst/>
                        </a:rPr>
                        <a:t>Data</a:t>
                      </a:r>
                      <a:r>
                        <a:rPr lang="it-IT" sz="900" spc="-50">
                          <a:effectLst/>
                        </a:rPr>
                        <a:t> </a:t>
                      </a:r>
                      <a:r>
                        <a:rPr lang="it-IT" sz="900">
                          <a:effectLst/>
                        </a:rPr>
                        <a:t>inizio</a:t>
                      </a:r>
                      <a:r>
                        <a:rPr lang="it-IT" sz="900" spc="-45">
                          <a:effectLst/>
                        </a:rPr>
                        <a:t> </a:t>
                      </a:r>
                      <a:r>
                        <a:rPr lang="it-IT" sz="900">
                          <a:effectLst/>
                        </a:rPr>
                        <a:t>attività*:</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9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63547875"/>
                  </a:ext>
                </a:extLst>
              </a:tr>
              <a:tr h="186690">
                <a:tc>
                  <a:txBody>
                    <a:bodyPr/>
                    <a:lstStyle/>
                    <a:p>
                      <a:pPr algn="r">
                        <a:lnSpc>
                          <a:spcPts val="1345"/>
                        </a:lnSpc>
                        <a:spcBef>
                          <a:spcPts val="25"/>
                        </a:spcBef>
                        <a:spcAft>
                          <a:spcPts val="0"/>
                        </a:spcAft>
                      </a:pPr>
                      <a:r>
                        <a:rPr lang="it-IT" sz="900">
                          <a:effectLst/>
                        </a:rPr>
                        <a:t>Codice</a:t>
                      </a:r>
                      <a:r>
                        <a:rPr lang="it-IT" sz="900" spc="-55">
                          <a:effectLst/>
                        </a:rPr>
                        <a:t> </a:t>
                      </a:r>
                      <a:r>
                        <a:rPr lang="it-IT" sz="900">
                          <a:effectLst/>
                        </a:rPr>
                        <a:t>ATECO</a:t>
                      </a:r>
                      <a:r>
                        <a:rPr lang="it-IT" sz="900" spc="-55">
                          <a:effectLst/>
                        </a:rPr>
                        <a:t> </a:t>
                      </a:r>
                      <a:r>
                        <a:rPr lang="it-IT" sz="900">
                          <a:effectLst/>
                        </a:rPr>
                        <a:t>prevalente</a:t>
                      </a:r>
                      <a:r>
                        <a:rPr lang="it-IT" sz="900" spc="-45">
                          <a:effectLst/>
                        </a:rPr>
                        <a:t> </a:t>
                      </a:r>
                      <a:r>
                        <a:rPr lang="it-IT" sz="900">
                          <a:effectLst/>
                        </a:rPr>
                        <a:t>*:</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9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3523569871"/>
                  </a:ext>
                </a:extLst>
              </a:tr>
              <a:tr h="184785">
                <a:tc>
                  <a:txBody>
                    <a:bodyPr/>
                    <a:lstStyle/>
                    <a:p>
                      <a:pPr algn="r">
                        <a:lnSpc>
                          <a:spcPts val="1345"/>
                        </a:lnSpc>
                        <a:spcBef>
                          <a:spcPts val="15"/>
                        </a:spcBef>
                        <a:spcAft>
                          <a:spcPts val="0"/>
                        </a:spcAft>
                      </a:pPr>
                      <a:r>
                        <a:rPr lang="it-IT" sz="900">
                          <a:effectLst/>
                        </a:rPr>
                        <a:t>Recapito</a:t>
                      </a:r>
                      <a:r>
                        <a:rPr lang="it-IT" sz="900" spc="-65">
                          <a:effectLst/>
                        </a:rPr>
                        <a:t> </a:t>
                      </a:r>
                      <a:r>
                        <a:rPr lang="it-IT" sz="900">
                          <a:effectLst/>
                        </a:rPr>
                        <a:t>telefonico*:</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9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4037148624"/>
                  </a:ext>
                </a:extLst>
              </a:tr>
              <a:tr h="186690">
                <a:tc>
                  <a:txBody>
                    <a:bodyPr/>
                    <a:lstStyle/>
                    <a:p>
                      <a:pPr algn="r">
                        <a:lnSpc>
                          <a:spcPts val="1345"/>
                        </a:lnSpc>
                        <a:spcBef>
                          <a:spcPts val="25"/>
                        </a:spcBef>
                        <a:spcAft>
                          <a:spcPts val="0"/>
                        </a:spcAft>
                      </a:pPr>
                      <a:r>
                        <a:rPr lang="it-IT" sz="900" spc="-5">
                          <a:effectLst/>
                        </a:rPr>
                        <a:t>Posta</a:t>
                      </a:r>
                      <a:r>
                        <a:rPr lang="it-IT" sz="900" spc="-55">
                          <a:effectLst/>
                        </a:rPr>
                        <a:t> </a:t>
                      </a:r>
                      <a:r>
                        <a:rPr lang="it-IT" sz="900" spc="-5">
                          <a:effectLst/>
                        </a:rPr>
                        <a:t>elettronica</a:t>
                      </a:r>
                      <a:r>
                        <a:rPr lang="it-IT" sz="900" spc="-50">
                          <a:effectLst/>
                        </a:rPr>
                        <a:t> </a:t>
                      </a:r>
                      <a:r>
                        <a:rPr lang="it-IT" sz="900">
                          <a:effectLst/>
                        </a:rPr>
                        <a:t>certificata*:</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900" dirty="0">
                          <a:effectLst/>
                        </a:rPr>
                        <a:t> </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59365155"/>
                  </a:ext>
                </a:extLst>
              </a:tr>
            </a:tbl>
          </a:graphicData>
        </a:graphic>
      </p:graphicFrame>
      <p:sp>
        <p:nvSpPr>
          <p:cNvPr id="24" name="Rectangle 10">
            <a:extLst>
              <a:ext uri="{FF2B5EF4-FFF2-40B4-BE49-F238E27FC236}">
                <a16:creationId xmlns:a16="http://schemas.microsoft.com/office/drawing/2014/main" xmlns="" id="{717D02CB-6CDD-7136-5C05-1D96AD267BED}"/>
              </a:ext>
            </a:extLst>
          </p:cNvPr>
          <p:cNvSpPr>
            <a:spLocks noChangeArrowheads="1"/>
          </p:cNvSpPr>
          <p:nvPr/>
        </p:nvSpPr>
        <p:spPr bwMode="auto">
          <a:xfrm>
            <a:off x="797401" y="4189711"/>
            <a:ext cx="1066760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1720850" algn="l"/>
              </a:tabLst>
              <a:defRPr>
                <a:solidFill>
                  <a:schemeClr val="tx1"/>
                </a:solidFill>
                <a:latin typeface="Arial" panose="020B0604020202020204" pitchFamily="34" charset="0"/>
              </a:defRPr>
            </a:lvl1pPr>
            <a:lvl2pPr>
              <a:tabLst>
                <a:tab pos="1720850" algn="l"/>
              </a:tabLst>
              <a:defRPr>
                <a:solidFill>
                  <a:schemeClr val="tx1"/>
                </a:solidFill>
                <a:latin typeface="Arial" panose="020B0604020202020204" pitchFamily="34" charset="0"/>
              </a:defRPr>
            </a:lvl2pPr>
            <a:lvl3pPr>
              <a:tabLst>
                <a:tab pos="1720850" algn="l"/>
              </a:tabLst>
              <a:defRPr>
                <a:solidFill>
                  <a:schemeClr val="tx1"/>
                </a:solidFill>
                <a:latin typeface="Arial" panose="020B0604020202020204" pitchFamily="34" charset="0"/>
              </a:defRPr>
            </a:lvl3pPr>
            <a:lvl4pPr>
              <a:tabLst>
                <a:tab pos="1720850" algn="l"/>
              </a:tabLst>
              <a:defRPr>
                <a:solidFill>
                  <a:schemeClr val="tx1"/>
                </a:solidFill>
                <a:latin typeface="Arial" panose="020B0604020202020204" pitchFamily="34" charset="0"/>
              </a:defRPr>
            </a:lvl4pPr>
            <a:lvl5pPr>
              <a:tabLst>
                <a:tab pos="1720850" algn="l"/>
              </a:tabLst>
              <a:defRPr>
                <a:solidFill>
                  <a:schemeClr val="tx1"/>
                </a:solidFill>
                <a:latin typeface="Arial" panose="020B0604020202020204" pitchFamily="34" charset="0"/>
              </a:defRPr>
            </a:lvl5pPr>
            <a:lvl6pPr eaLnBrk="0" fontAlgn="base" hangingPunct="0">
              <a:spcBef>
                <a:spcPct val="0"/>
              </a:spcBef>
              <a:spcAft>
                <a:spcPct val="0"/>
              </a:spcAft>
              <a:tabLst>
                <a:tab pos="1720850" algn="l"/>
              </a:tabLst>
              <a:defRPr>
                <a:solidFill>
                  <a:schemeClr val="tx1"/>
                </a:solidFill>
                <a:latin typeface="Arial" panose="020B0604020202020204" pitchFamily="34" charset="0"/>
              </a:defRPr>
            </a:lvl6pPr>
            <a:lvl7pPr eaLnBrk="0" fontAlgn="base" hangingPunct="0">
              <a:spcBef>
                <a:spcPct val="0"/>
              </a:spcBef>
              <a:spcAft>
                <a:spcPct val="0"/>
              </a:spcAft>
              <a:tabLst>
                <a:tab pos="1720850" algn="l"/>
              </a:tabLst>
              <a:defRPr>
                <a:solidFill>
                  <a:schemeClr val="tx1"/>
                </a:solidFill>
                <a:latin typeface="Arial" panose="020B0604020202020204" pitchFamily="34" charset="0"/>
              </a:defRPr>
            </a:lvl7pPr>
            <a:lvl8pPr eaLnBrk="0" fontAlgn="base" hangingPunct="0">
              <a:spcBef>
                <a:spcPct val="0"/>
              </a:spcBef>
              <a:spcAft>
                <a:spcPct val="0"/>
              </a:spcAft>
              <a:tabLst>
                <a:tab pos="1720850" algn="l"/>
              </a:tabLst>
              <a:defRPr>
                <a:solidFill>
                  <a:schemeClr val="tx1"/>
                </a:solidFill>
                <a:latin typeface="Arial" panose="020B0604020202020204" pitchFamily="34" charset="0"/>
              </a:defRPr>
            </a:lvl8pPr>
            <a:lvl9pPr eaLnBrk="0" fontAlgn="base" hangingPunct="0">
              <a:spcBef>
                <a:spcPct val="0"/>
              </a:spcBef>
              <a:spcAft>
                <a:spcPct val="0"/>
              </a:spcAft>
              <a:tabLst>
                <a:tab pos="17208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720850" algn="l"/>
              </a:tabLst>
            </a:pPr>
            <a:r>
              <a:rPr kumimoji="0" lang="it-IT" altLang="it-IT" sz="9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Il/La sottoscritto/a ...........................nato/a </a:t>
            </a:r>
            <a:r>
              <a:rPr kumimoji="0" lang="it-IT" altLang="it-IT" sz="9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rPr>
              <a:t>a</a:t>
            </a:r>
            <a:r>
              <a:rPr kumimoji="0" lang="it-IT" altLang="it-IT" sz="9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 ...........................Prov. ...........................il ...........................</a:t>
            </a:r>
            <a:endParaRPr kumimoji="0" lang="it-IT" altLang="it-IT"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720850" algn="l"/>
              </a:tabLst>
            </a:pPr>
            <a:r>
              <a:rPr kumimoji="0" lang="it-IT" altLang="it-IT" sz="9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Residente	in	...........................,	Prov.	...........................,	Via/</a:t>
            </a:r>
            <a:r>
              <a:rPr kumimoji="0" lang="it-IT" altLang="it-IT" sz="9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rPr>
              <a:t>Loc</a:t>
            </a:r>
            <a:r>
              <a:rPr kumimoji="0" lang="it-IT" altLang="it-IT" sz="9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it-IT" altLang="it-IT" sz="900" b="0" i="0" u="none" strike="noStrike" cap="none" normalizeH="0" baseline="0" dirty="0">
                <a:ln>
                  <a:noFill/>
                </a:ln>
                <a:solidFill>
                  <a:schemeClr val="tx1"/>
                </a:solidFill>
                <a:effectLst/>
                <a:ea typeface="Calibri" panose="020F0502020204030204" pitchFamily="34" charset="0"/>
              </a:rPr>
              <a:t>,</a:t>
            </a:r>
            <a:endParaRPr kumimoji="0" lang="it-IT" altLang="it-IT"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720850" algn="l"/>
              </a:tabLst>
            </a:pPr>
            <a:r>
              <a:rPr kumimoji="0" lang="it-IT" altLang="it-IT" sz="9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CAP	...........................,	Codice	Fiscale	...........................,	Telefono	cellulare</a:t>
            </a:r>
            <a:r>
              <a:rPr kumimoji="0" lang="it-IT" altLang="it-IT" sz="9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it-IT" altLang="it-IT" sz="900" b="0" i="0" u="none" strike="noStrike" cap="none" normalizeH="0" baseline="0" dirty="0">
                <a:ln>
                  <a:noFill/>
                </a:ln>
                <a:solidFill>
                  <a:schemeClr val="tx1"/>
                </a:solidFill>
                <a:effectLst/>
                <a:ea typeface="Calibri" panose="020F0502020204030204" pitchFamily="34" charset="0"/>
              </a:rPr>
              <a:t>,</a:t>
            </a:r>
            <a:endParaRPr kumimoji="0" lang="it-IT" altLang="it-IT"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720850" algn="l"/>
              </a:tabLst>
            </a:pPr>
            <a:r>
              <a:rPr kumimoji="0" lang="it-IT" altLang="it-IT" sz="9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documento di riconoscimento (Tipo e nr)……………………………….., rilasciato da ……………….., il</a:t>
            </a:r>
            <a:r>
              <a:rPr kumimoji="0" lang="it-IT" altLang="it-IT" sz="9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it-IT" altLang="it-IT" sz="900" b="0" i="0" u="none" strike="noStrike" cap="none" normalizeH="0" baseline="0" dirty="0">
                <a:ln>
                  <a:noFill/>
                </a:ln>
                <a:solidFill>
                  <a:schemeClr val="tx1"/>
                </a:solidFill>
                <a:effectLst/>
                <a:ea typeface="Calibri" panose="020F0502020204030204" pitchFamily="34" charset="0"/>
              </a:rPr>
              <a:t>,</a:t>
            </a:r>
            <a:endParaRPr kumimoji="0" lang="it-IT" altLang="it-IT"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720850" algn="l"/>
              </a:tabLst>
            </a:pPr>
            <a:r>
              <a:rPr kumimoji="0" lang="it-IT" altLang="it-IT" sz="9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scadenza</a:t>
            </a:r>
            <a:r>
              <a:rPr kumimoji="0" lang="it-IT" altLang="it-IT" sz="9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it-IT" altLang="it-IT" sz="900" b="0" i="0" u="none" strike="noStrike" cap="none" normalizeH="0" baseline="0" dirty="0">
                <a:ln>
                  <a:noFill/>
                </a:ln>
                <a:solidFill>
                  <a:schemeClr val="tx1"/>
                </a:solidFill>
                <a:effectLst/>
                <a:ea typeface="Calibri" panose="020F0502020204030204" pitchFamily="34" charset="0"/>
              </a:rPr>
              <a:t>in</a:t>
            </a:r>
            <a:r>
              <a:rPr kumimoji="0" lang="it-IT" altLang="it-IT" sz="9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 qualità di legale rappresentante/titolare dell’impresa:</a:t>
            </a:r>
            <a:endParaRPr kumimoji="0" lang="it-IT" altLang="it-IT"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720850" algn="l"/>
              </a:tabLst>
            </a:pPr>
            <a:r>
              <a:rPr kumimoji="0" lang="it-IT" altLang="it-IT" sz="900" b="1" i="1" u="none" strike="noStrike" cap="none" normalizeH="0" baseline="0" dirty="0">
                <a:ln>
                  <a:noFill/>
                </a:ln>
                <a:solidFill>
                  <a:schemeClr val="tx1"/>
                </a:solidFill>
                <a:effectLst/>
                <a:latin typeface="Arial" panose="020B0604020202020204" pitchFamily="34" charset="0"/>
                <a:ea typeface="Calibri" panose="020F0502020204030204" pitchFamily="34" charset="0"/>
              </a:rPr>
              <a:t>* tutti i campi sono obbligatori pena la non ricevibilità dell’istanza</a:t>
            </a:r>
            <a:endParaRPr kumimoji="0" lang="it-IT" altLang="it-IT"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441864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574DA0DB-B111-1AB3-CF30-2FDADB403D5C}"/>
              </a:ext>
            </a:extLst>
          </p:cNvPr>
          <p:cNvSpPr>
            <a:spLocks noGrp="1"/>
          </p:cNvSpPr>
          <p:nvPr>
            <p:ph type="title"/>
          </p:nvPr>
        </p:nvSpPr>
        <p:spPr/>
        <p:txBody>
          <a:bodyPr/>
          <a:lstStyle/>
          <a:p>
            <a:endParaRPr lang="it-IT"/>
          </a:p>
        </p:txBody>
      </p:sp>
      <p:graphicFrame>
        <p:nvGraphicFramePr>
          <p:cNvPr id="4" name="Segnaposto contenuto 3">
            <a:extLst>
              <a:ext uri="{FF2B5EF4-FFF2-40B4-BE49-F238E27FC236}">
                <a16:creationId xmlns:a16="http://schemas.microsoft.com/office/drawing/2014/main" xmlns="" id="{C3914B51-88A7-399B-1C84-7476E8CF10F0}"/>
              </a:ext>
            </a:extLst>
          </p:cNvPr>
          <p:cNvGraphicFramePr>
            <a:graphicFrameLocks noGrp="1"/>
          </p:cNvGraphicFramePr>
          <p:nvPr>
            <p:ph sz="quarter" idx="1"/>
            <p:extLst>
              <p:ext uri="{D42A27DB-BD31-4B8C-83A1-F6EECF244321}">
                <p14:modId xmlns:p14="http://schemas.microsoft.com/office/powerpoint/2010/main" val="1968990738"/>
              </p:ext>
            </p:extLst>
          </p:nvPr>
        </p:nvGraphicFramePr>
        <p:xfrm>
          <a:off x="971600" y="1404868"/>
          <a:ext cx="6274384" cy="1693461"/>
        </p:xfrm>
        <a:graphic>
          <a:graphicData uri="http://schemas.openxmlformats.org/drawingml/2006/table">
            <a:tbl>
              <a:tblPr firstRow="1" firstCol="1" lastRow="1" lastCol="1" bandRow="1" bandCol="1">
                <a:tableStyleId>{5C22544A-7EE6-4342-B048-85BDC9FD1C3A}</a:tableStyleId>
              </a:tblPr>
              <a:tblGrid>
                <a:gridCol w="2489669">
                  <a:extLst>
                    <a:ext uri="{9D8B030D-6E8A-4147-A177-3AD203B41FA5}">
                      <a16:colId xmlns:a16="http://schemas.microsoft.com/office/drawing/2014/main" xmlns="" val="3403772081"/>
                    </a:ext>
                  </a:extLst>
                </a:gridCol>
                <a:gridCol w="3784715">
                  <a:extLst>
                    <a:ext uri="{9D8B030D-6E8A-4147-A177-3AD203B41FA5}">
                      <a16:colId xmlns:a16="http://schemas.microsoft.com/office/drawing/2014/main" xmlns="" val="1743794513"/>
                    </a:ext>
                  </a:extLst>
                </a:gridCol>
              </a:tblGrid>
              <a:tr h="195913">
                <a:tc>
                  <a:txBody>
                    <a:bodyPr/>
                    <a:lstStyle/>
                    <a:p>
                      <a:pPr marL="6985">
                        <a:lnSpc>
                          <a:spcPts val="1345"/>
                        </a:lnSpc>
                        <a:spcBef>
                          <a:spcPts val="25"/>
                        </a:spcBef>
                        <a:spcAft>
                          <a:spcPts val="0"/>
                        </a:spcAft>
                      </a:pPr>
                      <a:r>
                        <a:rPr lang="it-IT" sz="1200">
                          <a:effectLst/>
                        </a:rPr>
                        <a:t>SEDE</a:t>
                      </a:r>
                      <a:r>
                        <a:rPr lang="it-IT" sz="1200" spc="-20">
                          <a:effectLst/>
                        </a:rPr>
                        <a:t> </a:t>
                      </a:r>
                      <a:r>
                        <a:rPr lang="it-IT" sz="1200">
                          <a:effectLst/>
                        </a:rPr>
                        <a:t>LEGALE</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1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921814896"/>
                  </a:ext>
                </a:extLst>
              </a:tr>
              <a:tr h="215949">
                <a:tc>
                  <a:txBody>
                    <a:bodyPr/>
                    <a:lstStyle/>
                    <a:p>
                      <a:pPr algn="r">
                        <a:lnSpc>
                          <a:spcPts val="1345"/>
                        </a:lnSpc>
                        <a:spcBef>
                          <a:spcPts val="15"/>
                        </a:spcBef>
                        <a:spcAft>
                          <a:spcPts val="0"/>
                        </a:spcAft>
                      </a:pPr>
                      <a:r>
                        <a:rPr lang="it-IT" sz="1200">
                          <a:effectLst/>
                        </a:rPr>
                        <a:t>Provincia*:</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000" dirty="0">
                          <a:effectLst/>
                        </a:rPr>
                        <a:t> </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607349183"/>
                  </a:ext>
                </a:extLst>
              </a:tr>
              <a:tr h="195913">
                <a:tc>
                  <a:txBody>
                    <a:bodyPr/>
                    <a:lstStyle/>
                    <a:p>
                      <a:pPr algn="r">
                        <a:lnSpc>
                          <a:spcPts val="1345"/>
                        </a:lnSpc>
                        <a:spcBef>
                          <a:spcPts val="25"/>
                        </a:spcBef>
                        <a:spcAft>
                          <a:spcPts val="0"/>
                        </a:spcAft>
                      </a:pPr>
                      <a:r>
                        <a:rPr lang="it-IT" sz="1200">
                          <a:effectLst/>
                        </a:rPr>
                        <a:t>Comune*:</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1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525299"/>
                  </a:ext>
                </a:extLst>
              </a:tr>
              <a:tr h="216692">
                <a:tc>
                  <a:txBody>
                    <a:bodyPr/>
                    <a:lstStyle/>
                    <a:p>
                      <a:pPr algn="r">
                        <a:lnSpc>
                          <a:spcPts val="1345"/>
                        </a:lnSpc>
                        <a:spcBef>
                          <a:spcPts val="15"/>
                        </a:spcBef>
                        <a:spcAft>
                          <a:spcPts val="0"/>
                        </a:spcAft>
                      </a:pPr>
                      <a:r>
                        <a:rPr lang="it-IT" sz="1200" dirty="0">
                          <a:effectLst/>
                        </a:rPr>
                        <a:t>CAP*:</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0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4008434018"/>
                  </a:ext>
                </a:extLst>
              </a:tr>
              <a:tr h="217434">
                <a:tc>
                  <a:txBody>
                    <a:bodyPr/>
                    <a:lstStyle/>
                    <a:p>
                      <a:pPr algn="r">
                        <a:lnSpc>
                          <a:spcPts val="1345"/>
                        </a:lnSpc>
                        <a:spcBef>
                          <a:spcPts val="25"/>
                        </a:spcBef>
                        <a:spcAft>
                          <a:spcPts val="0"/>
                        </a:spcAft>
                      </a:pPr>
                      <a:r>
                        <a:rPr lang="it-IT" sz="1200">
                          <a:effectLst/>
                        </a:rPr>
                        <a:t>Indirizzo*:</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1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322439267"/>
                  </a:ext>
                </a:extLst>
              </a:tr>
              <a:tr h="216692">
                <a:tc>
                  <a:txBody>
                    <a:bodyPr/>
                    <a:lstStyle/>
                    <a:p>
                      <a:pPr algn="r">
                        <a:lnSpc>
                          <a:spcPts val="1345"/>
                        </a:lnSpc>
                        <a:spcBef>
                          <a:spcPts val="15"/>
                        </a:spcBef>
                        <a:spcAft>
                          <a:spcPts val="0"/>
                        </a:spcAft>
                      </a:pPr>
                      <a:r>
                        <a:rPr lang="it-IT" sz="1200">
                          <a:effectLst/>
                        </a:rPr>
                        <a:t>Data</a:t>
                      </a:r>
                      <a:r>
                        <a:rPr lang="it-IT" sz="1200" spc="-30">
                          <a:effectLst/>
                        </a:rPr>
                        <a:t> </a:t>
                      </a:r>
                      <a:r>
                        <a:rPr lang="it-IT" sz="1200">
                          <a:effectLst/>
                        </a:rPr>
                        <a:t>di</a:t>
                      </a:r>
                      <a:r>
                        <a:rPr lang="it-IT" sz="1200" spc="-20">
                          <a:effectLst/>
                        </a:rPr>
                        <a:t> </a:t>
                      </a:r>
                      <a:r>
                        <a:rPr lang="it-IT" sz="1200">
                          <a:effectLst/>
                        </a:rPr>
                        <a:t>apertura*:</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0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341935278"/>
                  </a:ext>
                </a:extLst>
              </a:tr>
              <a:tr h="218176">
                <a:tc>
                  <a:txBody>
                    <a:bodyPr/>
                    <a:lstStyle/>
                    <a:p>
                      <a:pPr algn="r">
                        <a:lnSpc>
                          <a:spcPts val="1345"/>
                        </a:lnSpc>
                        <a:spcBef>
                          <a:spcPts val="25"/>
                        </a:spcBef>
                        <a:spcAft>
                          <a:spcPts val="0"/>
                        </a:spcAft>
                      </a:pPr>
                      <a:r>
                        <a:rPr lang="it-IT" sz="1200">
                          <a:effectLst/>
                        </a:rPr>
                        <a:t>Recapito</a:t>
                      </a:r>
                      <a:r>
                        <a:rPr lang="it-IT" sz="1200" spc="-65">
                          <a:effectLst/>
                        </a:rPr>
                        <a:t> </a:t>
                      </a:r>
                      <a:r>
                        <a:rPr lang="it-IT" sz="1200">
                          <a:effectLst/>
                        </a:rPr>
                        <a:t>telefonico*:</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1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3327465835"/>
                  </a:ext>
                </a:extLst>
              </a:tr>
              <a:tr h="216692">
                <a:tc>
                  <a:txBody>
                    <a:bodyPr/>
                    <a:lstStyle/>
                    <a:p>
                      <a:pPr algn="r">
                        <a:lnSpc>
                          <a:spcPts val="1345"/>
                        </a:lnSpc>
                        <a:spcBef>
                          <a:spcPts val="15"/>
                        </a:spcBef>
                        <a:spcAft>
                          <a:spcPts val="0"/>
                        </a:spcAft>
                      </a:pPr>
                      <a:r>
                        <a:rPr lang="it-IT" sz="1200" spc="-5">
                          <a:effectLst/>
                        </a:rPr>
                        <a:t>Posta</a:t>
                      </a:r>
                      <a:r>
                        <a:rPr lang="it-IT" sz="1200" spc="-55">
                          <a:effectLst/>
                        </a:rPr>
                        <a:t> </a:t>
                      </a:r>
                      <a:r>
                        <a:rPr lang="it-IT" sz="1200" spc="-5">
                          <a:effectLst/>
                        </a:rPr>
                        <a:t>elettronica</a:t>
                      </a:r>
                      <a:r>
                        <a:rPr lang="it-IT" sz="1200" spc="-50">
                          <a:effectLst/>
                        </a:rPr>
                        <a:t> </a:t>
                      </a:r>
                      <a:r>
                        <a:rPr lang="it-IT" sz="1200">
                          <a:effectLst/>
                        </a:rPr>
                        <a:t>certificata*:</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000" dirty="0">
                          <a:effectLst/>
                        </a:rPr>
                        <a:t> </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686368691"/>
                  </a:ext>
                </a:extLst>
              </a:tr>
            </a:tbl>
          </a:graphicData>
        </a:graphic>
      </p:graphicFrame>
      <p:graphicFrame>
        <p:nvGraphicFramePr>
          <p:cNvPr id="5" name="Tabella 4">
            <a:extLst>
              <a:ext uri="{FF2B5EF4-FFF2-40B4-BE49-F238E27FC236}">
                <a16:creationId xmlns:a16="http://schemas.microsoft.com/office/drawing/2014/main" xmlns="" id="{CFB0442A-1903-E615-0849-1A17EF255606}"/>
              </a:ext>
            </a:extLst>
          </p:cNvPr>
          <p:cNvGraphicFramePr>
            <a:graphicFrameLocks noGrp="1"/>
          </p:cNvGraphicFramePr>
          <p:nvPr>
            <p:extLst>
              <p:ext uri="{D42A27DB-BD31-4B8C-83A1-F6EECF244321}">
                <p14:modId xmlns:p14="http://schemas.microsoft.com/office/powerpoint/2010/main" val="3047268185"/>
              </p:ext>
            </p:extLst>
          </p:nvPr>
        </p:nvGraphicFramePr>
        <p:xfrm>
          <a:off x="971600" y="4005065"/>
          <a:ext cx="6274385" cy="1870479"/>
        </p:xfrm>
        <a:graphic>
          <a:graphicData uri="http://schemas.openxmlformats.org/drawingml/2006/table">
            <a:tbl>
              <a:tblPr firstRow="1" firstCol="1" lastRow="1" lastCol="1" bandRow="1" bandCol="1">
                <a:tableStyleId>{5C22544A-7EE6-4342-B048-85BDC9FD1C3A}</a:tableStyleId>
              </a:tblPr>
              <a:tblGrid>
                <a:gridCol w="2520280">
                  <a:extLst>
                    <a:ext uri="{9D8B030D-6E8A-4147-A177-3AD203B41FA5}">
                      <a16:colId xmlns:a16="http://schemas.microsoft.com/office/drawing/2014/main" xmlns="" val="2398505925"/>
                    </a:ext>
                  </a:extLst>
                </a:gridCol>
                <a:gridCol w="3754105">
                  <a:extLst>
                    <a:ext uri="{9D8B030D-6E8A-4147-A177-3AD203B41FA5}">
                      <a16:colId xmlns:a16="http://schemas.microsoft.com/office/drawing/2014/main" xmlns="" val="1243323028"/>
                    </a:ext>
                  </a:extLst>
                </a:gridCol>
              </a:tblGrid>
              <a:tr h="707159">
                <a:tc>
                  <a:txBody>
                    <a:bodyPr/>
                    <a:lstStyle/>
                    <a:p>
                      <a:pPr marL="6985" marR="403225">
                        <a:lnSpc>
                          <a:spcPts val="1450"/>
                        </a:lnSpc>
                        <a:spcAft>
                          <a:spcPts val="0"/>
                        </a:spcAft>
                      </a:pPr>
                      <a:r>
                        <a:rPr lang="it-IT" sz="1200" spc="-5" dirty="0">
                          <a:effectLst/>
                        </a:rPr>
                        <a:t>SEDE</a:t>
                      </a:r>
                      <a:r>
                        <a:rPr lang="it-IT" sz="1200" spc="-55" dirty="0">
                          <a:effectLst/>
                        </a:rPr>
                        <a:t> </a:t>
                      </a:r>
                      <a:r>
                        <a:rPr lang="it-IT" sz="1200" spc="-5" dirty="0">
                          <a:effectLst/>
                        </a:rPr>
                        <a:t>OPERATIVA</a:t>
                      </a:r>
                      <a:r>
                        <a:rPr lang="it-IT" sz="1200" spc="-55" dirty="0">
                          <a:effectLst/>
                        </a:rPr>
                        <a:t> </a:t>
                      </a:r>
                      <a:r>
                        <a:rPr lang="it-IT" sz="1200" dirty="0">
                          <a:effectLst/>
                        </a:rPr>
                        <a:t>(nella</a:t>
                      </a:r>
                      <a:r>
                        <a:rPr lang="it-IT" sz="1200" spc="-55" dirty="0">
                          <a:effectLst/>
                        </a:rPr>
                        <a:t> </a:t>
                      </a:r>
                      <a:r>
                        <a:rPr lang="it-IT" sz="1200" dirty="0">
                          <a:effectLst/>
                        </a:rPr>
                        <a:t>Regione</a:t>
                      </a:r>
                      <a:r>
                        <a:rPr lang="it-IT" sz="1200" spc="-255" dirty="0">
                          <a:effectLst/>
                        </a:rPr>
                        <a:t> </a:t>
                      </a:r>
                      <a:r>
                        <a:rPr lang="it-IT" sz="1200" dirty="0">
                          <a:effectLst/>
                        </a:rPr>
                        <a:t>Siciliana)</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100" dirty="0">
                          <a:effectLst/>
                        </a:rPr>
                        <a:t> </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3999089295"/>
                  </a:ext>
                </a:extLst>
              </a:tr>
              <a:tr h="139977">
                <a:tc>
                  <a:txBody>
                    <a:bodyPr/>
                    <a:lstStyle/>
                    <a:p>
                      <a:pPr algn="r">
                        <a:lnSpc>
                          <a:spcPts val="1345"/>
                        </a:lnSpc>
                        <a:spcBef>
                          <a:spcPts val="15"/>
                        </a:spcBef>
                        <a:spcAft>
                          <a:spcPts val="0"/>
                        </a:spcAft>
                      </a:pPr>
                      <a:r>
                        <a:rPr lang="it-IT" sz="1200">
                          <a:effectLst/>
                        </a:rPr>
                        <a:t>Provincia*:</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0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825692518"/>
                  </a:ext>
                </a:extLst>
              </a:tr>
              <a:tr h="142131">
                <a:tc>
                  <a:txBody>
                    <a:bodyPr/>
                    <a:lstStyle/>
                    <a:p>
                      <a:pPr algn="r">
                        <a:lnSpc>
                          <a:spcPts val="1345"/>
                        </a:lnSpc>
                        <a:spcBef>
                          <a:spcPts val="25"/>
                        </a:spcBef>
                        <a:spcAft>
                          <a:spcPts val="0"/>
                        </a:spcAft>
                      </a:pPr>
                      <a:r>
                        <a:rPr lang="it-IT" sz="1200" dirty="0">
                          <a:effectLst/>
                        </a:rPr>
                        <a:t>Comune*:</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1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656018455"/>
                  </a:ext>
                </a:extLst>
              </a:tr>
              <a:tr h="139977">
                <a:tc>
                  <a:txBody>
                    <a:bodyPr/>
                    <a:lstStyle/>
                    <a:p>
                      <a:pPr algn="r">
                        <a:lnSpc>
                          <a:spcPts val="1345"/>
                        </a:lnSpc>
                        <a:spcBef>
                          <a:spcPts val="15"/>
                        </a:spcBef>
                        <a:spcAft>
                          <a:spcPts val="0"/>
                        </a:spcAft>
                      </a:pPr>
                      <a:r>
                        <a:rPr lang="it-IT" sz="1200" dirty="0">
                          <a:effectLst/>
                        </a:rPr>
                        <a:t>CAP*:</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0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595029720"/>
                  </a:ext>
                </a:extLst>
              </a:tr>
              <a:tr h="142131">
                <a:tc>
                  <a:txBody>
                    <a:bodyPr/>
                    <a:lstStyle/>
                    <a:p>
                      <a:pPr algn="r">
                        <a:lnSpc>
                          <a:spcPts val="1345"/>
                        </a:lnSpc>
                        <a:spcBef>
                          <a:spcPts val="25"/>
                        </a:spcBef>
                        <a:spcAft>
                          <a:spcPts val="0"/>
                        </a:spcAft>
                      </a:pPr>
                      <a:r>
                        <a:rPr lang="it-IT" sz="1200" dirty="0">
                          <a:effectLst/>
                        </a:rPr>
                        <a:t>Indirizzo</a:t>
                      </a:r>
                      <a:r>
                        <a:rPr lang="it-IT" sz="1200" spc="-50" dirty="0">
                          <a:effectLst/>
                        </a:rPr>
                        <a:t> </a:t>
                      </a:r>
                      <a:r>
                        <a:rPr lang="it-IT" sz="1200" dirty="0">
                          <a:effectLst/>
                        </a:rPr>
                        <a:t>unità</a:t>
                      </a:r>
                      <a:r>
                        <a:rPr lang="it-IT" sz="1200" spc="-50" dirty="0">
                          <a:effectLst/>
                        </a:rPr>
                        <a:t> </a:t>
                      </a:r>
                      <a:r>
                        <a:rPr lang="it-IT" sz="1200" dirty="0">
                          <a:effectLst/>
                        </a:rPr>
                        <a:t>operativa*:</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1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544237387"/>
                  </a:ext>
                </a:extLst>
              </a:tr>
              <a:tr h="139977">
                <a:tc>
                  <a:txBody>
                    <a:bodyPr/>
                    <a:lstStyle/>
                    <a:p>
                      <a:pPr algn="r">
                        <a:lnSpc>
                          <a:spcPts val="1345"/>
                        </a:lnSpc>
                        <a:spcBef>
                          <a:spcPts val="15"/>
                        </a:spcBef>
                        <a:spcAft>
                          <a:spcPts val="0"/>
                        </a:spcAft>
                      </a:pPr>
                      <a:r>
                        <a:rPr lang="it-IT" sz="1200" dirty="0">
                          <a:effectLst/>
                        </a:rPr>
                        <a:t>Data</a:t>
                      </a:r>
                      <a:r>
                        <a:rPr lang="it-IT" sz="1200" spc="-30" dirty="0">
                          <a:effectLst/>
                        </a:rPr>
                        <a:t> </a:t>
                      </a:r>
                      <a:r>
                        <a:rPr lang="it-IT" sz="1200" dirty="0">
                          <a:effectLst/>
                        </a:rPr>
                        <a:t>di</a:t>
                      </a:r>
                      <a:r>
                        <a:rPr lang="it-IT" sz="1200" spc="-20" dirty="0">
                          <a:effectLst/>
                        </a:rPr>
                        <a:t> </a:t>
                      </a:r>
                      <a:r>
                        <a:rPr lang="it-IT" sz="1200" dirty="0">
                          <a:effectLst/>
                        </a:rPr>
                        <a:t>apertura*:</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0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3701082612"/>
                  </a:ext>
                </a:extLst>
              </a:tr>
              <a:tr h="142131">
                <a:tc>
                  <a:txBody>
                    <a:bodyPr/>
                    <a:lstStyle/>
                    <a:p>
                      <a:pPr algn="r">
                        <a:lnSpc>
                          <a:spcPts val="1345"/>
                        </a:lnSpc>
                        <a:spcBef>
                          <a:spcPts val="25"/>
                        </a:spcBef>
                        <a:spcAft>
                          <a:spcPts val="0"/>
                        </a:spcAft>
                      </a:pPr>
                      <a:r>
                        <a:rPr lang="it-IT" sz="1200" dirty="0">
                          <a:effectLst/>
                        </a:rPr>
                        <a:t>Recapito</a:t>
                      </a:r>
                      <a:r>
                        <a:rPr lang="it-IT" sz="1200" spc="-65" dirty="0">
                          <a:effectLst/>
                        </a:rPr>
                        <a:t> </a:t>
                      </a:r>
                      <a:r>
                        <a:rPr lang="it-IT" sz="1200" dirty="0">
                          <a:effectLst/>
                        </a:rPr>
                        <a:t>telefonico*:</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1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364931517"/>
                  </a:ext>
                </a:extLst>
              </a:tr>
              <a:tr h="139977">
                <a:tc>
                  <a:txBody>
                    <a:bodyPr/>
                    <a:lstStyle/>
                    <a:p>
                      <a:pPr algn="r">
                        <a:lnSpc>
                          <a:spcPts val="1345"/>
                        </a:lnSpc>
                        <a:spcBef>
                          <a:spcPts val="15"/>
                        </a:spcBef>
                        <a:spcAft>
                          <a:spcPts val="0"/>
                        </a:spcAft>
                      </a:pPr>
                      <a:r>
                        <a:rPr lang="it-IT" sz="1200" spc="-5" dirty="0">
                          <a:effectLst/>
                        </a:rPr>
                        <a:t>Posta</a:t>
                      </a:r>
                      <a:r>
                        <a:rPr lang="it-IT" sz="1200" spc="-55" dirty="0">
                          <a:effectLst/>
                        </a:rPr>
                        <a:t> </a:t>
                      </a:r>
                      <a:r>
                        <a:rPr lang="it-IT" sz="1200" spc="-5" dirty="0">
                          <a:effectLst/>
                        </a:rPr>
                        <a:t>elettronica</a:t>
                      </a:r>
                      <a:r>
                        <a:rPr lang="it-IT" sz="1200" spc="-50" dirty="0">
                          <a:effectLst/>
                        </a:rPr>
                        <a:t> </a:t>
                      </a:r>
                      <a:r>
                        <a:rPr lang="it-IT" sz="1200" dirty="0">
                          <a:effectLst/>
                        </a:rPr>
                        <a:t>certificata*:</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000" dirty="0">
                          <a:effectLst/>
                        </a:rPr>
                        <a:t> </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953963813"/>
                  </a:ext>
                </a:extLst>
              </a:tr>
            </a:tbl>
          </a:graphicData>
        </a:graphic>
      </p:graphicFrame>
      <p:sp>
        <p:nvSpPr>
          <p:cNvPr id="6" name="Rectangle 1">
            <a:extLst>
              <a:ext uri="{FF2B5EF4-FFF2-40B4-BE49-F238E27FC236}">
                <a16:creationId xmlns:a16="http://schemas.microsoft.com/office/drawing/2014/main" xmlns="" id="{B34BD159-7880-B7DA-14A5-EA623DAD8B5C}"/>
              </a:ext>
            </a:extLst>
          </p:cNvPr>
          <p:cNvSpPr>
            <a:spLocks noChangeArrowheads="1"/>
          </p:cNvSpPr>
          <p:nvPr/>
        </p:nvSpPr>
        <p:spPr bwMode="auto">
          <a:xfrm>
            <a:off x="1159815" y="3313584"/>
            <a:ext cx="3738524"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tabLst>
                <a:tab pos="225425" algn="l"/>
              </a:tabLst>
              <a:defRPr>
                <a:solidFill>
                  <a:schemeClr val="tx1"/>
                </a:solidFill>
                <a:latin typeface="Arial" panose="020B0604020202020204" pitchFamily="34" charset="0"/>
              </a:defRPr>
            </a:lvl1pPr>
            <a:lvl2pPr>
              <a:tabLst>
                <a:tab pos="225425" algn="l"/>
              </a:tabLst>
              <a:defRPr>
                <a:solidFill>
                  <a:schemeClr val="tx1"/>
                </a:solidFill>
                <a:latin typeface="Arial" panose="020B0604020202020204" pitchFamily="34" charset="0"/>
              </a:defRPr>
            </a:lvl2pPr>
            <a:lvl3pPr>
              <a:tabLst>
                <a:tab pos="225425" algn="l"/>
              </a:tabLst>
              <a:defRPr>
                <a:solidFill>
                  <a:schemeClr val="tx1"/>
                </a:solidFill>
                <a:latin typeface="Arial" panose="020B0604020202020204" pitchFamily="34" charset="0"/>
              </a:defRPr>
            </a:lvl3pPr>
            <a:lvl4pPr>
              <a:tabLst>
                <a:tab pos="225425" algn="l"/>
              </a:tabLst>
              <a:defRPr>
                <a:solidFill>
                  <a:schemeClr val="tx1"/>
                </a:solidFill>
                <a:latin typeface="Arial" panose="020B0604020202020204" pitchFamily="34" charset="0"/>
              </a:defRPr>
            </a:lvl4pPr>
            <a:lvl5pPr>
              <a:tabLst>
                <a:tab pos="225425" algn="l"/>
              </a:tabLst>
              <a:defRPr>
                <a:solidFill>
                  <a:schemeClr val="tx1"/>
                </a:solidFill>
                <a:latin typeface="Arial" panose="020B0604020202020204" pitchFamily="34" charset="0"/>
              </a:defRPr>
            </a:lvl5pPr>
            <a:lvl6pPr eaLnBrk="0" fontAlgn="base" hangingPunct="0">
              <a:spcBef>
                <a:spcPct val="0"/>
              </a:spcBef>
              <a:spcAft>
                <a:spcPct val="0"/>
              </a:spcAft>
              <a:tabLst>
                <a:tab pos="225425" algn="l"/>
              </a:tabLst>
              <a:defRPr>
                <a:solidFill>
                  <a:schemeClr val="tx1"/>
                </a:solidFill>
                <a:latin typeface="Arial" panose="020B0604020202020204" pitchFamily="34" charset="0"/>
              </a:defRPr>
            </a:lvl6pPr>
            <a:lvl7pPr eaLnBrk="0" fontAlgn="base" hangingPunct="0">
              <a:spcBef>
                <a:spcPct val="0"/>
              </a:spcBef>
              <a:spcAft>
                <a:spcPct val="0"/>
              </a:spcAft>
              <a:tabLst>
                <a:tab pos="225425" algn="l"/>
              </a:tabLst>
              <a:defRPr>
                <a:solidFill>
                  <a:schemeClr val="tx1"/>
                </a:solidFill>
                <a:latin typeface="Arial" panose="020B0604020202020204" pitchFamily="34" charset="0"/>
              </a:defRPr>
            </a:lvl7pPr>
            <a:lvl8pPr eaLnBrk="0" fontAlgn="base" hangingPunct="0">
              <a:spcBef>
                <a:spcPct val="0"/>
              </a:spcBef>
              <a:spcAft>
                <a:spcPct val="0"/>
              </a:spcAft>
              <a:tabLst>
                <a:tab pos="225425" algn="l"/>
              </a:tabLst>
              <a:defRPr>
                <a:solidFill>
                  <a:schemeClr val="tx1"/>
                </a:solidFill>
                <a:latin typeface="Arial" panose="020B0604020202020204" pitchFamily="34" charset="0"/>
              </a:defRPr>
            </a:lvl8pPr>
            <a:lvl9pPr eaLnBrk="0" fontAlgn="base" hangingPunct="0">
              <a:spcBef>
                <a:spcPct val="0"/>
              </a:spcBef>
              <a:spcAft>
                <a:spcPct val="0"/>
              </a:spcAft>
              <a:tabLst>
                <a:tab pos="2254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tab pos="225425" algn="l"/>
              </a:tabLst>
            </a:pPr>
            <a:r>
              <a:rPr kumimoji="0" lang="it-IT" altLang="it-IT" sz="900" b="1" i="1" u="none" strike="noStrike" cap="none" normalizeH="0" baseline="0" dirty="0">
                <a:ln>
                  <a:noFill/>
                </a:ln>
                <a:solidFill>
                  <a:schemeClr val="tx1"/>
                </a:solidFill>
                <a:effectLst/>
                <a:latin typeface="Arial" panose="020B0604020202020204" pitchFamily="34" charset="0"/>
                <a:ea typeface="Calibri" panose="020F0502020204030204" pitchFamily="34" charset="0"/>
              </a:rPr>
              <a:t>tutti i campi sono obbligatori pena la non ricevibilità dell’istanza</a:t>
            </a:r>
            <a:endParaRPr kumimoji="0" lang="it-IT" altLang="it-IT" sz="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097530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57782E26-4B19-CAF2-9D26-5F609B2C941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xmlns="" id="{467206E9-BF04-083C-44B1-E676DD86D0A5}"/>
              </a:ext>
            </a:extLst>
          </p:cNvPr>
          <p:cNvSpPr>
            <a:spLocks noGrp="1"/>
          </p:cNvSpPr>
          <p:nvPr>
            <p:ph sz="quarter" idx="1"/>
          </p:nvPr>
        </p:nvSpPr>
        <p:spPr/>
        <p:txBody>
          <a:bodyPr/>
          <a:lstStyle/>
          <a:p>
            <a:pPr marL="236220" marR="195580" algn="ctr"/>
            <a:r>
              <a:rPr lang="it-IT" sz="800" b="1" kern="0" dirty="0">
                <a:effectLst/>
                <a:latin typeface="Calibri" panose="020F0502020204030204" pitchFamily="34" charset="0"/>
                <a:ea typeface="Calibri" panose="020F0502020204030204" pitchFamily="34" charset="0"/>
              </a:rPr>
              <a:t>CHIEDE</a:t>
            </a:r>
          </a:p>
          <a:p>
            <a:pPr marL="742950" marR="100965" lvl="1" indent="-285750" algn="just">
              <a:spcBef>
                <a:spcPts val="5"/>
              </a:spcBef>
              <a:spcAft>
                <a:spcPts val="0"/>
              </a:spcAft>
              <a:buFont typeface="Wingdings" panose="05000000000000000000" pitchFamily="2" charset="2"/>
              <a:buChar char=""/>
              <a:tabLst>
                <a:tab pos="600710" algn="l"/>
              </a:tabLst>
            </a:pPr>
            <a:r>
              <a:rPr lang="it-IT" sz="800" dirty="0">
                <a:effectLst/>
                <a:latin typeface="Calibri" panose="020F0502020204030204" pitchFamily="34" charset="0"/>
                <a:ea typeface="Calibri" panose="020F0502020204030204" pitchFamily="34" charset="0"/>
              </a:rPr>
              <a:t>di poter accedere al contributo a fondo perduto </a:t>
            </a:r>
            <a:r>
              <a:rPr lang="it-IT" sz="800" b="1" i="1" dirty="0">
                <a:effectLst/>
                <a:latin typeface="Calibri" panose="020F0502020204030204" pitchFamily="34" charset="0"/>
                <a:ea typeface="Calibri" panose="020F0502020204030204" pitchFamily="34" charset="0"/>
              </a:rPr>
              <a:t>BONUSICILIA CLLD, </a:t>
            </a:r>
            <a:r>
              <a:rPr lang="it-IT" sz="800" dirty="0">
                <a:effectLst/>
                <a:latin typeface="Calibri" panose="020F0502020204030204" pitchFamily="34" charset="0"/>
                <a:ea typeface="Calibri" panose="020F0502020204030204" pitchFamily="34" charset="0"/>
              </a:rPr>
              <a:t>previsto dall’“AVVISO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PUBBLICO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FAVORE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DELLE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MICROIMPRSE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ARTIGIANE,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COMMERCIALI,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INDUSTRIALI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SERVIZI PER LA CONCESSIONE DI UN CONTRIBUTO A FONDO PERDUTO, avendo la sede legale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e/o operativa in uno dei Comuni ricadenti nei seguenti GAL della Regione Siciliana (</a:t>
            </a:r>
            <a:r>
              <a:rPr lang="it-IT" sz="800" b="1" dirty="0">
                <a:effectLst/>
                <a:latin typeface="Calibri" panose="020F0502020204030204" pitchFamily="34" charset="0"/>
                <a:ea typeface="Calibri" panose="020F0502020204030204" pitchFamily="34" charset="0"/>
              </a:rPr>
              <a:t>indicare</a:t>
            </a:r>
            <a:r>
              <a:rPr lang="it-IT" sz="800" b="1" spc="5" dirty="0">
                <a:effectLst/>
                <a:latin typeface="Calibri" panose="020F0502020204030204" pitchFamily="34" charset="0"/>
                <a:ea typeface="Calibri" panose="020F0502020204030204" pitchFamily="34" charset="0"/>
              </a:rPr>
              <a:t> </a:t>
            </a:r>
            <a:r>
              <a:rPr lang="it-IT" sz="800" b="1" dirty="0">
                <a:effectLst/>
                <a:latin typeface="Calibri" panose="020F0502020204030204" pitchFamily="34" charset="0"/>
                <a:ea typeface="Calibri" panose="020F0502020204030204" pitchFamily="34" charset="0"/>
              </a:rPr>
              <a:t>uno</a:t>
            </a:r>
            <a:r>
              <a:rPr lang="it-IT" sz="800" b="1" spc="-5" dirty="0">
                <a:effectLst/>
                <a:latin typeface="Calibri" panose="020F0502020204030204" pitchFamily="34" charset="0"/>
                <a:ea typeface="Calibri" panose="020F0502020204030204" pitchFamily="34" charset="0"/>
              </a:rPr>
              <a:t> </a:t>
            </a:r>
            <a:r>
              <a:rPr lang="it-IT" sz="800" b="1" dirty="0">
                <a:effectLst/>
                <a:latin typeface="Calibri" panose="020F0502020204030204" pitchFamily="34" charset="0"/>
                <a:ea typeface="Calibri" panose="020F0502020204030204" pitchFamily="34" charset="0"/>
              </a:rPr>
              <a:t>solo dei GAL</a:t>
            </a:r>
            <a:r>
              <a:rPr lang="it-IT" sz="800" dirty="0">
                <a:effectLst/>
                <a:latin typeface="Calibri" panose="020F0502020204030204" pitchFamily="34" charset="0"/>
                <a:ea typeface="Calibri" panose="020F0502020204030204" pitchFamily="34" charset="0"/>
              </a:rPr>
              <a:t>)</a:t>
            </a:r>
          </a:p>
          <a:p>
            <a:pPr marL="593090" marR="4042410">
              <a:spcBef>
                <a:spcPts val="5"/>
              </a:spcBef>
              <a:spcAft>
                <a:spcPts val="0"/>
              </a:spcAft>
            </a:pPr>
            <a:r>
              <a:rPr lang="it-IT" sz="800" dirty="0">
                <a:effectLst/>
                <a:latin typeface="Calibri" panose="020F0502020204030204" pitchFamily="34" charset="0"/>
                <a:ea typeface="Calibri" panose="020F0502020204030204" pitchFamily="34" charset="0"/>
              </a:rPr>
              <a:t>[_]</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GOLFO</a:t>
            </a:r>
            <a:r>
              <a:rPr lang="it-IT" sz="800" spc="-2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CASTELLAMMARE</a:t>
            </a:r>
            <a:r>
              <a:rPr lang="it-IT" sz="800" spc="-25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[_]</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NEBRODI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PLUS</a:t>
            </a:r>
          </a:p>
          <a:p>
            <a:pPr marL="593090" marR="4678045">
              <a:spcAft>
                <a:spcPts val="0"/>
              </a:spcAft>
            </a:pPr>
            <a:r>
              <a:rPr lang="it-IT" sz="800" dirty="0">
                <a:effectLst/>
                <a:latin typeface="Calibri" panose="020F0502020204030204" pitchFamily="34" charset="0"/>
                <a:ea typeface="Calibri" panose="020F0502020204030204" pitchFamily="34" charset="0"/>
              </a:rPr>
              <a:t>[_]</a:t>
            </a:r>
            <a:r>
              <a:rPr lang="it-IT" sz="800" spc="-2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ROCCA</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CERERE</a:t>
            </a:r>
            <a:r>
              <a:rPr lang="it-IT" sz="800" spc="-26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[_]</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SICANI</a:t>
            </a:r>
          </a:p>
          <a:p>
            <a:pPr marL="593090">
              <a:lnSpc>
                <a:spcPts val="1460"/>
              </a:lnSpc>
            </a:pPr>
            <a:r>
              <a:rPr lang="it-IT" sz="800" dirty="0">
                <a:effectLst/>
                <a:latin typeface="Calibri" panose="020F0502020204030204" pitchFamily="34" charset="0"/>
                <a:ea typeface="Calibri" panose="020F0502020204030204" pitchFamily="34" charset="0"/>
              </a:rPr>
              <a:t>[_]</a:t>
            </a:r>
            <a:r>
              <a:rPr lang="it-IT" sz="800" spc="-2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TERRA</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BAROCCA</a:t>
            </a:r>
          </a:p>
          <a:p>
            <a:pPr marL="593090" marR="3482340">
              <a:spcAft>
                <a:spcPts val="0"/>
              </a:spcAft>
            </a:pPr>
            <a:r>
              <a:rPr lang="it-IT" sz="800" dirty="0">
                <a:effectLst/>
                <a:latin typeface="Calibri" panose="020F0502020204030204" pitchFamily="34" charset="0"/>
                <a:ea typeface="Calibri" panose="020F0502020204030204" pitchFamily="34" charset="0"/>
              </a:rPr>
              <a:t>[_]</a:t>
            </a:r>
            <a:r>
              <a:rPr lang="it-IT" sz="800" spc="-5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TERRE</a:t>
            </a:r>
            <a:r>
              <a:rPr lang="it-IT" sz="800" spc="-4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DELL'ETNA</a:t>
            </a:r>
            <a:r>
              <a:rPr lang="it-IT" sz="800" spc="-4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a:t>
            </a:r>
            <a:r>
              <a:rPr lang="it-IT" sz="800" spc="-4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DELL'ALCANTARA</a:t>
            </a:r>
            <a:r>
              <a:rPr lang="it-IT" sz="800" spc="-25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[_]</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TERRE DI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ACI</a:t>
            </a:r>
          </a:p>
          <a:p>
            <a:pPr marL="593090"/>
            <a:r>
              <a:rPr lang="it-IT" sz="800" dirty="0">
                <a:effectLst/>
                <a:latin typeface="Calibri" panose="020F0502020204030204" pitchFamily="34" charset="0"/>
                <a:ea typeface="Calibri" panose="020F0502020204030204" pitchFamily="34" charset="0"/>
              </a:rPr>
              <a:t>[_]</a:t>
            </a:r>
            <a:r>
              <a:rPr lang="it-IT" sz="800" spc="-2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ELORO</a:t>
            </a:r>
          </a:p>
          <a:p>
            <a:pPr marL="593090" marR="4534535">
              <a:spcBef>
                <a:spcPts val="5"/>
              </a:spcBef>
              <a:spcAft>
                <a:spcPts val="0"/>
              </a:spcAft>
            </a:pPr>
            <a:r>
              <a:rPr lang="it-IT" sz="800" dirty="0">
                <a:effectLst/>
                <a:latin typeface="Calibri" panose="020F0502020204030204" pitchFamily="34" charset="0"/>
                <a:ea typeface="Calibri" panose="020F0502020204030204" pitchFamily="34" charset="0"/>
              </a:rPr>
              <a:t>[_] TERRE DEL NISSENO</a:t>
            </a:r>
            <a:r>
              <a:rPr lang="it-IT" sz="800" spc="-26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[_]</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MADONIE</a:t>
            </a:r>
          </a:p>
          <a:p>
            <a:pPr marL="593090" marR="4789805">
              <a:spcAft>
                <a:spcPts val="0"/>
              </a:spcAft>
            </a:pPr>
            <a:r>
              <a:rPr lang="it-IT" sz="800" dirty="0">
                <a:effectLst/>
                <a:latin typeface="Calibri" panose="020F0502020204030204" pitchFamily="34" charset="0"/>
                <a:ea typeface="Calibri" panose="020F0502020204030204" pitchFamily="34" charset="0"/>
              </a:rPr>
              <a:t>[_]</a:t>
            </a:r>
            <a:r>
              <a:rPr lang="it-IT" sz="800" spc="-5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METROPOLI</a:t>
            </a:r>
            <a:r>
              <a:rPr lang="it-IT" sz="800" spc="-5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EST</a:t>
            </a:r>
            <a:r>
              <a:rPr lang="it-IT" sz="800" spc="-26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[_]</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ETNA</a:t>
            </a:r>
          </a:p>
          <a:p>
            <a:pPr marL="593090" marR="5143500">
              <a:spcAft>
                <a:spcPts val="0"/>
              </a:spcAft>
            </a:pPr>
            <a:r>
              <a:rPr lang="it-IT" sz="800" dirty="0">
                <a:effectLst/>
                <a:latin typeface="Calibri" panose="020F0502020204030204" pitchFamily="34" charset="0"/>
                <a:ea typeface="Calibri" panose="020F0502020204030204" pitchFamily="34" charset="0"/>
              </a:rPr>
              <a:t>[_] ETNA SUD</a:t>
            </a:r>
            <a:r>
              <a:rPr lang="it-IT" sz="800" spc="-26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[_]</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NATIBLEI</a:t>
            </a:r>
          </a:p>
          <a:p>
            <a:pPr marL="593090" marR="4178935">
              <a:spcAft>
                <a:spcPts val="0"/>
              </a:spcAft>
            </a:pPr>
            <a:r>
              <a:rPr lang="it-IT" sz="800" spc="-5" dirty="0">
                <a:effectLst/>
                <a:latin typeface="Calibri" panose="020F0502020204030204" pitchFamily="34" charset="0"/>
                <a:ea typeface="Calibri" panose="020F0502020204030204" pitchFamily="34" charset="0"/>
              </a:rPr>
              <a:t>[_]</a:t>
            </a:r>
            <a:r>
              <a:rPr lang="it-IT" sz="800" spc="-50" dirty="0">
                <a:effectLst/>
                <a:latin typeface="Calibri" panose="020F0502020204030204" pitchFamily="34" charset="0"/>
                <a:ea typeface="Calibri" panose="020F0502020204030204" pitchFamily="34" charset="0"/>
              </a:rPr>
              <a:t> </a:t>
            </a:r>
            <a:r>
              <a:rPr lang="it-IT" sz="800" spc="-5" dirty="0">
                <a:effectLst/>
                <a:latin typeface="Calibri" panose="020F0502020204030204" pitchFamily="34" charset="0"/>
                <a:ea typeface="Calibri" panose="020F0502020204030204" pitchFamily="34" charset="0"/>
              </a:rPr>
              <a:t>TAORMINA</a:t>
            </a:r>
            <a:r>
              <a:rPr lang="it-IT" sz="800" spc="-60" dirty="0">
                <a:effectLst/>
                <a:latin typeface="Calibri" panose="020F0502020204030204" pitchFamily="34" charset="0"/>
                <a:ea typeface="Calibri" panose="020F0502020204030204" pitchFamily="34" charset="0"/>
              </a:rPr>
              <a:t> </a:t>
            </a:r>
            <a:r>
              <a:rPr lang="it-IT" sz="800" spc="-5" dirty="0">
                <a:effectLst/>
                <a:latin typeface="Calibri" panose="020F0502020204030204" pitchFamily="34" charset="0"/>
                <a:ea typeface="Calibri" panose="020F0502020204030204" pitchFamily="34" charset="0"/>
              </a:rPr>
              <a:t>-</a:t>
            </a:r>
            <a:r>
              <a:rPr lang="it-IT" sz="800" spc="-50" dirty="0">
                <a:effectLst/>
                <a:latin typeface="Calibri" panose="020F0502020204030204" pitchFamily="34" charset="0"/>
                <a:ea typeface="Calibri" panose="020F0502020204030204" pitchFamily="34" charset="0"/>
              </a:rPr>
              <a:t> </a:t>
            </a:r>
            <a:r>
              <a:rPr lang="it-IT" sz="800" spc="-5" dirty="0">
                <a:effectLst/>
                <a:latin typeface="Calibri" panose="020F0502020204030204" pitchFamily="34" charset="0"/>
                <a:ea typeface="Calibri" panose="020F0502020204030204" pitchFamily="34" charset="0"/>
              </a:rPr>
              <a:t>PELORITANI*</a:t>
            </a:r>
            <a:r>
              <a:rPr lang="it-IT" sz="800" spc="-26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[_]</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VALLI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GOLFO</a:t>
            </a:r>
          </a:p>
          <a:p>
            <a:pPr marL="593090"/>
            <a:r>
              <a:rPr lang="it-IT" sz="800" dirty="0">
                <a:effectLst/>
                <a:latin typeface="Calibri" panose="020F0502020204030204" pitchFamily="34" charset="0"/>
                <a:ea typeface="Calibri" panose="020F0502020204030204" pitchFamily="34" charset="0"/>
              </a:rPr>
              <a:t>[_]</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VALLE</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a:t>
            </a:r>
            <a:r>
              <a:rPr lang="it-IT" sz="800" spc="-4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BELICE</a:t>
            </a:r>
          </a:p>
          <a:p>
            <a:pPr marL="593090"/>
            <a:r>
              <a:rPr lang="it-IT" sz="800" b="1" i="1" dirty="0">
                <a:effectLst/>
                <a:latin typeface="Calibri" panose="020F0502020204030204" pitchFamily="34" charset="0"/>
                <a:ea typeface="Calibri" panose="020F0502020204030204" pitchFamily="34" charset="0"/>
              </a:rPr>
              <a:t>*</a:t>
            </a:r>
            <a:r>
              <a:rPr lang="it-IT" sz="800" b="1" i="1" spc="-25"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esclusivamente</a:t>
            </a:r>
            <a:r>
              <a:rPr lang="it-IT" sz="800" b="1" i="1" spc="-25"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per</a:t>
            </a:r>
            <a:r>
              <a:rPr lang="it-IT" sz="800" b="1" i="1" spc="-20"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le</a:t>
            </a:r>
            <a:r>
              <a:rPr lang="it-IT" sz="800" b="1" i="1" spc="-30"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imprese</a:t>
            </a:r>
            <a:r>
              <a:rPr lang="it-IT" sz="800" b="1" i="1" spc="-20"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del</a:t>
            </a:r>
            <a:r>
              <a:rPr lang="it-IT" sz="800" b="1" i="1" spc="-25"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comune</a:t>
            </a:r>
            <a:r>
              <a:rPr lang="it-IT" sz="800" b="1" i="1" spc="-25"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di</a:t>
            </a:r>
            <a:r>
              <a:rPr lang="it-IT" sz="800" b="1" i="1" spc="-25"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Messina:</a:t>
            </a:r>
            <a:endParaRPr lang="it-IT" sz="800" dirty="0">
              <a:effectLst/>
              <a:latin typeface="Calibri" panose="020F0502020204030204" pitchFamily="34" charset="0"/>
              <a:ea typeface="Calibri" panose="020F0502020204030204" pitchFamily="34" charset="0"/>
            </a:endParaRPr>
          </a:p>
          <a:p>
            <a:pPr marL="781050" marR="150495" indent="-188595">
              <a:spcAft>
                <a:spcPts val="0"/>
              </a:spcAft>
              <a:tabLst>
                <a:tab pos="5357495" algn="l"/>
                <a:tab pos="6430010" algn="l"/>
              </a:tabLst>
            </a:pPr>
            <a:r>
              <a:rPr lang="it-IT" sz="800" dirty="0">
                <a:effectLst/>
                <a:latin typeface="Calibri" panose="020F0502020204030204" pitchFamily="34" charset="0"/>
                <a:ea typeface="Calibri" panose="020F0502020204030204" pitchFamily="34" charset="0"/>
              </a:rPr>
              <a:t>[_]</a:t>
            </a:r>
            <a:r>
              <a:rPr lang="it-IT" sz="800" spc="-45"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dichiara</a:t>
            </a:r>
            <a:r>
              <a:rPr lang="it-IT" sz="800" b="1" i="1" spc="-25"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di</a:t>
            </a:r>
            <a:r>
              <a:rPr lang="it-IT" sz="800" b="1" i="1" spc="-25"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avere</a:t>
            </a:r>
            <a:r>
              <a:rPr lang="it-IT" sz="800" b="1" i="1" spc="-25"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sede</a:t>
            </a:r>
            <a:r>
              <a:rPr lang="it-IT" sz="800" b="1" i="1" spc="-30"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legale</a:t>
            </a:r>
            <a:r>
              <a:rPr lang="it-IT" sz="800" b="1" i="1" spc="-30"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e/o</a:t>
            </a:r>
            <a:r>
              <a:rPr lang="it-IT" sz="800" b="1" i="1" spc="-25"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operativa</a:t>
            </a:r>
            <a:r>
              <a:rPr lang="it-IT" sz="800" b="1" i="1" spc="-30"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nelle</a:t>
            </a:r>
            <a:r>
              <a:rPr lang="it-IT" sz="800" b="1" i="1" spc="-25"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aree</a:t>
            </a:r>
            <a:r>
              <a:rPr lang="it-IT" sz="800" b="1" i="1" spc="-30"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di</a:t>
            </a:r>
            <a:r>
              <a:rPr lang="it-IT" sz="800" b="1" i="1" spc="-30"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cui</a:t>
            </a:r>
            <a:r>
              <a:rPr lang="it-IT" sz="800" b="1" i="1" spc="-25"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all’allegato</a:t>
            </a:r>
            <a:r>
              <a:rPr lang="it-IT" sz="800" b="1" i="1" spc="-30"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C</a:t>
            </a:r>
            <a:r>
              <a:rPr lang="it-IT" sz="800" b="1" i="1" spc="-30"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al</a:t>
            </a:r>
            <a:r>
              <a:rPr lang="it-IT" sz="800" b="1" i="1" spc="-25"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presente</a:t>
            </a:r>
            <a:r>
              <a:rPr lang="it-IT" sz="800" b="1" i="1" spc="-20"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avviso,</a:t>
            </a:r>
            <a:r>
              <a:rPr lang="it-IT" sz="800" b="1" i="1" spc="-20"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e</a:t>
            </a:r>
            <a:r>
              <a:rPr lang="it-IT" sz="800" b="1" i="1" spc="-25"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che</a:t>
            </a:r>
            <a:r>
              <a:rPr lang="it-IT" sz="800" b="1" i="1" spc="5"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la</a:t>
            </a:r>
            <a:r>
              <a:rPr lang="it-IT" sz="800" b="1" i="1" spc="-40"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localizzazione</a:t>
            </a:r>
            <a:r>
              <a:rPr lang="it-IT" sz="800" b="1" i="1" spc="-40"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è</a:t>
            </a:r>
            <a:r>
              <a:rPr lang="it-IT" sz="800" b="1" i="1" spc="-40"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attestata</a:t>
            </a:r>
            <a:r>
              <a:rPr lang="it-IT" sz="800" b="1" i="1" spc="-40"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dal</a:t>
            </a:r>
            <a:r>
              <a:rPr lang="it-IT" sz="800" b="1" i="1" spc="-35"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GAL</a:t>
            </a:r>
            <a:r>
              <a:rPr lang="it-IT" sz="800" b="1" i="1" spc="-35"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Taormina</a:t>
            </a:r>
            <a:r>
              <a:rPr lang="it-IT" sz="800" b="1" i="1" spc="-30"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a:t>
            </a:r>
            <a:r>
              <a:rPr lang="it-IT" sz="800" b="1" i="1" spc="-45"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Peloritani</a:t>
            </a:r>
            <a:r>
              <a:rPr lang="it-IT" sz="800" b="1" i="1" spc="-35"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con</a:t>
            </a:r>
            <a:r>
              <a:rPr lang="it-IT" sz="800" b="1" i="1" spc="-40"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nota</a:t>
            </a:r>
            <a:r>
              <a:rPr lang="it-IT" sz="800" b="1" i="1" spc="-35" dirty="0">
                <a:effectLst/>
                <a:latin typeface="Calibri" panose="020F0502020204030204" pitchFamily="34" charset="0"/>
                <a:ea typeface="Calibri" panose="020F0502020204030204" pitchFamily="34" charset="0"/>
              </a:rPr>
              <a:t> </a:t>
            </a:r>
            <a:r>
              <a:rPr lang="it-IT" sz="800" b="1" i="1" dirty="0">
                <a:effectLst/>
                <a:latin typeface="Calibri" panose="020F0502020204030204" pitchFamily="34" charset="0"/>
                <a:ea typeface="Calibri" panose="020F0502020204030204" pitchFamily="34" charset="0"/>
              </a:rPr>
              <a:t>n.</a:t>
            </a:r>
            <a:r>
              <a:rPr lang="it-IT" sz="800" b="1" i="1" u="heavy" dirty="0">
                <a:effectLst/>
                <a:latin typeface="Times New Roman" panose="02020603050405020304" pitchFamily="18" charset="0"/>
                <a:ea typeface="Calibri" panose="020F0502020204030204" pitchFamily="34" charset="0"/>
                <a:cs typeface="Calibri" panose="020F0502020204030204" pitchFamily="34" charset="0"/>
              </a:rPr>
              <a:t>	</a:t>
            </a:r>
            <a:r>
              <a:rPr lang="it-IT" sz="800" b="1" i="1" dirty="0">
                <a:effectLst/>
                <a:latin typeface="Calibri" panose="020F0502020204030204" pitchFamily="34" charset="0"/>
                <a:ea typeface="Calibri" panose="020F0502020204030204" pitchFamily="34" charset="0"/>
              </a:rPr>
              <a:t>del </a:t>
            </a:r>
            <a:r>
              <a:rPr lang="it-IT" sz="800" u="heavy" dirty="0">
                <a:effectLst/>
                <a:latin typeface="Times New Roman" panose="02020603050405020304" pitchFamily="18" charset="0"/>
                <a:ea typeface="Calibri" panose="020F0502020204030204" pitchFamily="34" charset="0"/>
                <a:cs typeface="Calibri" panose="020F0502020204030204" pitchFamily="34" charset="0"/>
              </a:rPr>
              <a:t> 	</a:t>
            </a:r>
            <a:endParaRPr lang="it-IT" sz="800" dirty="0">
              <a:effectLst/>
              <a:latin typeface="Calibri" panose="020F0502020204030204" pitchFamily="34" charset="0"/>
              <a:ea typeface="Calibri" panose="020F0502020204030204" pitchFamily="34" charset="0"/>
            </a:endParaRPr>
          </a:p>
          <a:p>
            <a:endParaRPr lang="it-IT" dirty="0"/>
          </a:p>
        </p:txBody>
      </p:sp>
    </p:spTree>
    <p:extLst>
      <p:ext uri="{BB962C8B-B14F-4D97-AF65-F5344CB8AC3E}">
        <p14:creationId xmlns:p14="http://schemas.microsoft.com/office/powerpoint/2010/main" val="2470317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5018585F-1C97-2E81-FCA5-0B263F91345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xmlns="" id="{6590AEDF-1225-1EF4-3764-04756ED60A2F}"/>
              </a:ext>
            </a:extLst>
          </p:cNvPr>
          <p:cNvSpPr>
            <a:spLocks noGrp="1"/>
          </p:cNvSpPr>
          <p:nvPr>
            <p:ph sz="quarter" idx="1"/>
          </p:nvPr>
        </p:nvSpPr>
        <p:spPr/>
        <p:txBody>
          <a:bodyPr/>
          <a:lstStyle/>
          <a:p>
            <a:pPr marL="742950" marR="104140" lvl="1" indent="-285750" algn="just">
              <a:spcBef>
                <a:spcPts val="105"/>
              </a:spcBef>
              <a:spcAft>
                <a:spcPts val="0"/>
              </a:spcAft>
              <a:buFont typeface="Wingdings" panose="05000000000000000000" pitchFamily="2" charset="2"/>
              <a:buChar char=""/>
              <a:tabLst>
                <a:tab pos="600710" algn="l"/>
              </a:tabLst>
            </a:pPr>
            <a:r>
              <a:rPr lang="it-IT" sz="1200" dirty="0">
                <a:effectLst/>
                <a:latin typeface="Calibri" panose="020F0502020204030204" pitchFamily="34" charset="0"/>
                <a:ea typeface="Calibri" panose="020F0502020204030204" pitchFamily="34" charset="0"/>
              </a:rPr>
              <a:t>d</a:t>
            </a:r>
            <a:r>
              <a:rPr lang="it-IT" sz="800" dirty="0">
                <a:effectLst/>
                <a:latin typeface="Calibri" panose="020F0502020204030204" pitchFamily="34" charset="0"/>
                <a:ea typeface="Calibri" panose="020F0502020204030204" pitchFamily="34" charset="0"/>
              </a:rPr>
              <a:t>i poter accedere al contributo a fondo perduto </a:t>
            </a:r>
            <a:r>
              <a:rPr lang="it-IT" sz="800" b="1" i="1" dirty="0">
                <a:effectLst/>
                <a:latin typeface="Calibri" panose="020F0502020204030204" pitchFamily="34" charset="0"/>
                <a:ea typeface="Calibri" panose="020F0502020204030204" pitchFamily="34" charset="0"/>
              </a:rPr>
              <a:t>BONUSICILIA CLLD </a:t>
            </a:r>
            <a:r>
              <a:rPr lang="it-IT" sz="800" dirty="0">
                <a:effectLst/>
                <a:latin typeface="Calibri" panose="020F0502020204030204" pitchFamily="34" charset="0"/>
                <a:ea typeface="Calibri" panose="020F0502020204030204" pitchFamily="34" charset="0"/>
              </a:rPr>
              <a:t>per un ammontare pari ad</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un massimo di € </a:t>
            </a:r>
            <a:r>
              <a:rPr lang="it-IT" sz="800" b="1" dirty="0">
                <a:effectLst/>
                <a:latin typeface="Calibri" panose="020F0502020204030204" pitchFamily="34" charset="0"/>
                <a:ea typeface="Calibri" panose="020F0502020204030204" pitchFamily="34" charset="0"/>
              </a:rPr>
              <a:t>5.000,00 (cinquemila/00). </a:t>
            </a:r>
            <a:r>
              <a:rPr lang="it-IT" sz="800" dirty="0">
                <a:effectLst/>
                <a:latin typeface="Calibri" panose="020F0502020204030204" pitchFamily="34" charset="0"/>
                <a:ea typeface="Calibri" panose="020F0502020204030204" pitchFamily="34" charset="0"/>
              </a:rPr>
              <a:t>Il contributo concesso effettivo sarà calcolato sulla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base del seguente rapporto: dotazione finanziaria assegnata al GAL di cui all’art. 3 comma 1</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dell’Avviso pubblico diviso il numero di istanze utilmente presentate entro i termini di cui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all’art.</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8</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comma</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2</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dell’avviso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sul medesimo</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territorio.</a:t>
            </a:r>
          </a:p>
          <a:p>
            <a:pPr marL="742950" marR="102870" lvl="1" indent="-285750" algn="just">
              <a:spcBef>
                <a:spcPts val="5"/>
              </a:spcBef>
              <a:spcAft>
                <a:spcPts val="0"/>
              </a:spcAft>
              <a:buFont typeface="Wingdings" panose="05000000000000000000" pitchFamily="2" charset="2"/>
              <a:buChar char=""/>
              <a:tabLst>
                <a:tab pos="600710" algn="l"/>
              </a:tabLst>
            </a:pPr>
            <a:r>
              <a:rPr lang="it-IT" sz="800" dirty="0">
                <a:effectLst/>
                <a:latin typeface="Calibri" panose="020F0502020204030204" pitchFamily="34" charset="0"/>
                <a:ea typeface="Calibri" panose="020F0502020204030204" pitchFamily="34" charset="0"/>
              </a:rPr>
              <a:t>di ricevere il contributo a fondo perduto </a:t>
            </a:r>
            <a:r>
              <a:rPr lang="it-IT" sz="800" b="1" i="1" dirty="0">
                <a:effectLst/>
                <a:latin typeface="Calibri" panose="020F0502020204030204" pitchFamily="34" charset="0"/>
                <a:ea typeface="Calibri" panose="020F0502020204030204" pitchFamily="34" charset="0"/>
              </a:rPr>
              <a:t>BONUSICILIA CLLD</a:t>
            </a:r>
            <a:r>
              <a:rPr lang="it-IT" sz="800" dirty="0">
                <a:effectLst/>
                <a:latin typeface="Calibri" panose="020F0502020204030204" pitchFamily="34" charset="0"/>
                <a:ea typeface="Calibri" panose="020F0502020204030204" pitchFamily="34" charset="0"/>
              </a:rPr>
              <a:t>, a mezzo bonifico, esclusivamente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sul</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seguente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conto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corrente,</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intestato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all’impresa:</a:t>
            </a:r>
          </a:p>
          <a:p>
            <a:pPr marL="593090">
              <a:lnSpc>
                <a:spcPts val="1460"/>
              </a:lnSpc>
            </a:pPr>
            <a:r>
              <a:rPr lang="it-IT" sz="800" dirty="0">
                <a:effectLst/>
                <a:latin typeface="Calibri" panose="020F0502020204030204" pitchFamily="34" charset="0"/>
                <a:ea typeface="Calibri" panose="020F0502020204030204" pitchFamily="34" charset="0"/>
              </a:rPr>
              <a:t>Istituto</a:t>
            </a:r>
            <a:r>
              <a:rPr lang="it-IT" sz="800" spc="-4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a:t>
            </a:r>
            <a:r>
              <a:rPr lang="it-IT" sz="800" spc="-4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credito</a:t>
            </a:r>
            <a:r>
              <a:rPr lang="it-IT" sz="800" spc="-5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t>
            </a:r>
          </a:p>
          <a:p>
            <a:pPr marL="593090">
              <a:lnSpc>
                <a:spcPts val="1460"/>
              </a:lnSpc>
              <a:spcBef>
                <a:spcPts val="5"/>
              </a:spcBef>
              <a:spcAft>
                <a:spcPts val="0"/>
              </a:spcAft>
            </a:pPr>
            <a:r>
              <a:rPr lang="it-IT" sz="800" dirty="0">
                <a:effectLst/>
                <a:latin typeface="Calibri" panose="020F0502020204030204" pitchFamily="34" charset="0"/>
                <a:ea typeface="Calibri" panose="020F0502020204030204" pitchFamily="34" charset="0"/>
              </a:rPr>
              <a:t>Filiale</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t>
            </a:r>
          </a:p>
          <a:p>
            <a:pPr marL="593090">
              <a:lnSpc>
                <a:spcPts val="1460"/>
              </a:lnSpc>
            </a:pPr>
            <a:r>
              <a:rPr lang="it-IT" sz="800" dirty="0">
                <a:effectLst/>
                <a:latin typeface="Calibri" panose="020F0502020204030204" pitchFamily="34" charset="0"/>
                <a:ea typeface="Calibri" panose="020F0502020204030204" pitchFamily="34" charset="0"/>
              </a:rPr>
              <a:t>IBAN|_|_|_|_|_|_|_|_|_|_|_|_|_|_|_|_|_|_|_|_|_|_|_|_|_|_|_|</a:t>
            </a:r>
          </a:p>
          <a:p>
            <a:pPr marL="742950" marR="114935" lvl="1" indent="-285750" algn="l">
              <a:spcBef>
                <a:spcPts val="5"/>
              </a:spcBef>
              <a:spcAft>
                <a:spcPts val="0"/>
              </a:spcAft>
              <a:buFont typeface="Wingdings" panose="05000000000000000000" pitchFamily="2" charset="2"/>
              <a:buChar char=""/>
              <a:tabLst>
                <a:tab pos="600075" algn="l"/>
                <a:tab pos="600710" algn="l"/>
              </a:tabLst>
            </a:pPr>
            <a:r>
              <a:rPr lang="it-IT" sz="800" dirty="0">
                <a:effectLst/>
                <a:latin typeface="Calibri" panose="020F0502020204030204" pitchFamily="34" charset="0"/>
                <a:ea typeface="Calibri" panose="020F0502020204030204" pitchFamily="34" charset="0"/>
              </a:rPr>
              <a:t>di</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ricevere</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tutte</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le</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comunicazioni</a:t>
            </a:r>
            <a:r>
              <a:rPr lang="it-IT" sz="800" spc="-2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inerenti</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la</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procedura</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in</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oggetto</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al</a:t>
            </a:r>
            <a:r>
              <a:rPr lang="it-IT" sz="800" spc="-2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seguente</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indirizzo</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posta</a:t>
            </a:r>
            <a:r>
              <a:rPr lang="it-IT" sz="800" spc="-25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elettronica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certificata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(PEC) ……….……………………….</a:t>
            </a:r>
          </a:p>
          <a:p>
            <a:endParaRPr lang="it-IT" dirty="0"/>
          </a:p>
          <a:p>
            <a:pPr marL="236220" marR="195580" algn="ctr"/>
            <a:r>
              <a:rPr lang="it-IT" sz="1200" b="1" kern="0" dirty="0">
                <a:effectLst/>
                <a:latin typeface="Calibri" panose="020F0502020204030204" pitchFamily="34" charset="0"/>
                <a:ea typeface="Calibri" panose="020F0502020204030204" pitchFamily="34" charset="0"/>
              </a:rPr>
              <a:t>CONSAPEVOLE</a:t>
            </a:r>
          </a:p>
          <a:p>
            <a:pPr>
              <a:spcBef>
                <a:spcPts val="35"/>
              </a:spcBef>
            </a:pPr>
            <a:r>
              <a:rPr lang="it-IT" sz="1150" b="1" dirty="0">
                <a:effectLst/>
                <a:latin typeface="Calibri" panose="020F0502020204030204" pitchFamily="34" charset="0"/>
                <a:ea typeface="Calibri" panose="020F0502020204030204" pitchFamily="34" charset="0"/>
              </a:rPr>
              <a:t> </a:t>
            </a:r>
            <a:endParaRPr lang="it-IT" sz="1200" dirty="0">
              <a:effectLst/>
              <a:latin typeface="Calibri" panose="020F0502020204030204" pitchFamily="34" charset="0"/>
              <a:ea typeface="Calibri" panose="020F0502020204030204" pitchFamily="34" charset="0"/>
            </a:endParaRPr>
          </a:p>
          <a:p>
            <a:pPr marL="742950" marR="107315" lvl="1" indent="-285750" algn="just">
              <a:spcBef>
                <a:spcPts val="5"/>
              </a:spcBef>
              <a:spcAft>
                <a:spcPts val="0"/>
              </a:spcAft>
              <a:buFont typeface="Wingdings" panose="05000000000000000000" pitchFamily="2" charset="2"/>
              <a:buChar char=""/>
              <a:tabLst>
                <a:tab pos="600710" algn="l"/>
              </a:tabLst>
            </a:pPr>
            <a:r>
              <a:rPr lang="it-IT" sz="1200" dirty="0">
                <a:effectLst/>
                <a:latin typeface="Calibri" panose="020F0502020204030204" pitchFamily="34" charset="0"/>
                <a:ea typeface="Calibri" panose="020F0502020204030204" pitchFamily="34" charset="0"/>
              </a:rPr>
              <a:t>delle sanzioni penali richiamate dall'art. 76 del D.P.R 28/12/00 n.445 in caso di dichiarazioni</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mendaci</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e</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della</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decadenza</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dei</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benefici</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eventualmente</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conseguenti</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al</a:t>
            </a:r>
            <a:r>
              <a:rPr lang="it-IT" sz="1200" spc="270"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provvedimento</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emanato sulla base di dichiarazioni non veritiere, di cui all'art. 75 del D.P.R. del 28/12/00 n.</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445,</a:t>
            </a:r>
            <a:r>
              <a:rPr lang="it-IT" sz="1200" spc="-1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ai</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sensi</a:t>
            </a:r>
            <a:r>
              <a:rPr lang="it-IT" sz="1200" spc="-10"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e</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per</a:t>
            </a:r>
            <a:r>
              <a:rPr lang="it-IT" sz="1200" spc="-1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gli</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effetti</a:t>
            </a:r>
            <a:r>
              <a:rPr lang="it-IT" sz="1200" spc="-10"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dell'art.</a:t>
            </a:r>
            <a:r>
              <a:rPr lang="it-IT" sz="1200" spc="-10"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47</a:t>
            </a:r>
            <a:r>
              <a:rPr lang="it-IT" sz="1200" spc="-1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del</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citato</a:t>
            </a:r>
            <a:r>
              <a:rPr lang="it-IT" sz="1200" spc="-1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D.P.R.</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445/2000;</a:t>
            </a:r>
            <a:endParaRPr lang="it-IT" sz="1100" dirty="0">
              <a:effectLst/>
              <a:latin typeface="Calibri" panose="020F0502020204030204" pitchFamily="34" charset="0"/>
              <a:ea typeface="Calibri" panose="020F0502020204030204" pitchFamily="34" charset="0"/>
            </a:endParaRPr>
          </a:p>
          <a:p>
            <a:pPr marL="742950" marR="101600" lvl="1" indent="-285750" algn="just">
              <a:spcAft>
                <a:spcPts val="0"/>
              </a:spcAft>
              <a:buFont typeface="Wingdings" panose="05000000000000000000" pitchFamily="2" charset="2"/>
              <a:buChar char=""/>
              <a:tabLst>
                <a:tab pos="600710" algn="l"/>
              </a:tabLst>
            </a:pPr>
            <a:r>
              <a:rPr lang="it-IT" sz="1200" dirty="0">
                <a:effectLst/>
                <a:latin typeface="Calibri" panose="020F0502020204030204" pitchFamily="34" charset="0"/>
                <a:ea typeface="Calibri" panose="020F0502020204030204" pitchFamily="34" charset="0"/>
              </a:rPr>
              <a:t>che la dichiarazione mendace comporta, altresì, la revoca degli eventuali benefici già erogati</a:t>
            </a:r>
            <a:r>
              <a:rPr lang="it-IT" sz="1200" spc="5" dirty="0">
                <a:effectLst/>
                <a:latin typeface="Calibri" panose="020F0502020204030204" pitchFamily="34" charset="0"/>
                <a:ea typeface="Calibri" panose="020F0502020204030204" pitchFamily="34" charset="0"/>
              </a:rPr>
              <a:t> </a:t>
            </a:r>
            <a:r>
              <a:rPr lang="it-IT" sz="1200" dirty="0" err="1">
                <a:effectLst/>
                <a:latin typeface="Calibri" panose="020F0502020204030204" pitchFamily="34" charset="0"/>
                <a:ea typeface="Calibri" panose="020F0502020204030204" pitchFamily="34" charset="0"/>
              </a:rPr>
              <a:t>nonchè</a:t>
            </a:r>
            <a:r>
              <a:rPr lang="it-IT" sz="1200" dirty="0">
                <a:effectLst/>
                <a:latin typeface="Calibri" panose="020F0502020204030204" pitchFamily="34" charset="0"/>
                <a:ea typeface="Calibri" panose="020F0502020204030204" pitchFamily="34" charset="0"/>
              </a:rPr>
              <a:t> il divieto di accesso a contributi, finanziamenti e agevolazioni per un periodo di 2 anni</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decorrenti</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da</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quando</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l'amministrazione</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ha</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adottato</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l'atto</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di</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decadenza</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sotto</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la</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propria</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responsabilità;</a:t>
            </a:r>
            <a:endParaRPr lang="it-IT" sz="1100" dirty="0">
              <a:effectLst/>
              <a:latin typeface="Calibri" panose="020F0502020204030204" pitchFamily="34" charset="0"/>
              <a:ea typeface="Calibri" panose="020F0502020204030204" pitchFamily="34" charset="0"/>
            </a:endParaRPr>
          </a:p>
          <a:p>
            <a:pPr marL="742950" marR="111125" lvl="1" indent="-285750" algn="just">
              <a:spcAft>
                <a:spcPts val="0"/>
              </a:spcAft>
              <a:buFont typeface="Wingdings" panose="05000000000000000000" pitchFamily="2" charset="2"/>
              <a:buChar char=""/>
              <a:tabLst>
                <a:tab pos="600710" algn="l"/>
              </a:tabLst>
            </a:pPr>
            <a:r>
              <a:rPr lang="it-IT" sz="1200" dirty="0">
                <a:effectLst/>
                <a:latin typeface="Calibri" panose="020F0502020204030204" pitchFamily="34" charset="0"/>
                <a:ea typeface="Calibri" panose="020F0502020204030204" pitchFamily="34" charset="0"/>
              </a:rPr>
              <a:t>In riferimento all’istanza presentata ed ai contenuti della stessa, il soccorso istruttorio non è</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previsto, </a:t>
            </a:r>
            <a:r>
              <a:rPr lang="it-IT" sz="1200" dirty="0" err="1">
                <a:effectLst/>
                <a:latin typeface="Calibri" panose="020F0502020204030204" pitchFamily="34" charset="0"/>
                <a:ea typeface="Calibri" panose="020F0502020204030204" pitchFamily="34" charset="0"/>
              </a:rPr>
              <a:t>poichè</a:t>
            </a:r>
            <a:r>
              <a:rPr lang="it-IT" sz="1200" dirty="0">
                <a:effectLst/>
                <a:latin typeface="Calibri" panose="020F0502020204030204" pitchFamily="34" charset="0"/>
                <a:ea typeface="Calibri" panose="020F0502020204030204" pitchFamily="34" charset="0"/>
              </a:rPr>
              <a:t> nelle procedure di massa o competitive, il principio del favor </a:t>
            </a:r>
            <a:r>
              <a:rPr lang="it-IT" sz="1200" dirty="0" err="1">
                <a:effectLst/>
                <a:latin typeface="Calibri" panose="020F0502020204030204" pitchFamily="34" charset="0"/>
                <a:ea typeface="Calibri" panose="020F0502020204030204" pitchFamily="34" charset="0"/>
              </a:rPr>
              <a:t>partecipationis</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cede innanzi al principio di autoresponsabilità per cui ciascuno sopporta le conseguenze di</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eventuali errori commessi nella presentazione della documentazione, in virtù dell’esigenza di</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speditezza</a:t>
            </a:r>
            <a:r>
              <a:rPr lang="it-IT" sz="1200" spc="-1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e</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certezza</a:t>
            </a:r>
            <a:r>
              <a:rPr lang="it-IT" sz="1200" spc="-1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dell’azione</a:t>
            </a:r>
            <a:r>
              <a:rPr lang="it-IT" sz="1200" spc="-5" dirty="0">
                <a:effectLst/>
                <a:latin typeface="Calibri" panose="020F0502020204030204" pitchFamily="34" charset="0"/>
                <a:ea typeface="Calibri" panose="020F0502020204030204" pitchFamily="34" charset="0"/>
              </a:rPr>
              <a:t> </a:t>
            </a:r>
            <a:r>
              <a:rPr lang="it-IT" sz="1200" dirty="0">
                <a:effectLst/>
                <a:latin typeface="Calibri" panose="020F0502020204030204" pitchFamily="34" charset="0"/>
                <a:ea typeface="Calibri" panose="020F0502020204030204" pitchFamily="34" charset="0"/>
              </a:rPr>
              <a:t>amministrativa.</a:t>
            </a:r>
            <a:endParaRPr lang="it-IT" sz="1100" dirty="0">
              <a:effectLst/>
              <a:latin typeface="Calibri" panose="020F0502020204030204" pitchFamily="34" charset="0"/>
              <a:ea typeface="Calibri" panose="020F0502020204030204" pitchFamily="34" charset="0"/>
            </a:endParaRPr>
          </a:p>
          <a:p>
            <a:pPr>
              <a:spcBef>
                <a:spcPts val="60"/>
              </a:spcBef>
            </a:pPr>
            <a:r>
              <a:rPr lang="it-IT" sz="1350" dirty="0">
                <a:effectLst/>
                <a:latin typeface="Calibri" panose="020F0502020204030204" pitchFamily="34" charset="0"/>
                <a:ea typeface="Calibri" panose="020F0502020204030204" pitchFamily="34" charset="0"/>
              </a:rPr>
              <a:t> </a:t>
            </a:r>
            <a:endParaRPr lang="it-IT" sz="1200" dirty="0">
              <a:effectLst/>
              <a:latin typeface="Calibri" panose="020F0502020204030204" pitchFamily="34" charset="0"/>
              <a:ea typeface="Calibri" panose="020F0502020204030204" pitchFamily="34" charset="0"/>
            </a:endParaRPr>
          </a:p>
          <a:p>
            <a:endParaRPr lang="it-IT" dirty="0"/>
          </a:p>
        </p:txBody>
      </p:sp>
    </p:spTree>
    <p:extLst>
      <p:ext uri="{BB962C8B-B14F-4D97-AF65-F5344CB8AC3E}">
        <p14:creationId xmlns:p14="http://schemas.microsoft.com/office/powerpoint/2010/main" val="28032616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AE55F946-70A1-430A-E4DE-5376F14F921E}"/>
              </a:ext>
            </a:extLst>
          </p:cNvPr>
          <p:cNvSpPr>
            <a:spLocks noGrp="1"/>
          </p:cNvSpPr>
          <p:nvPr>
            <p:ph type="title"/>
          </p:nvPr>
        </p:nvSpPr>
        <p:spPr/>
        <p:txBody>
          <a:bodyPr>
            <a:normAutofit/>
          </a:bodyPr>
          <a:lstStyle/>
          <a:p>
            <a:pPr algn="ctr"/>
            <a:r>
              <a:rPr lang="it-IT" sz="1300" b="1" kern="0" dirty="0">
                <a:effectLst/>
                <a:latin typeface="Calibri" panose="020F0502020204030204" pitchFamily="34" charset="0"/>
                <a:ea typeface="Calibri" panose="020F0502020204030204" pitchFamily="34" charset="0"/>
              </a:rPr>
              <a:t>Ai</a:t>
            </a:r>
            <a:r>
              <a:rPr lang="it-IT" sz="1300" b="1" kern="0" spc="-25" dirty="0">
                <a:effectLst/>
                <a:latin typeface="Calibri" panose="020F0502020204030204" pitchFamily="34" charset="0"/>
                <a:ea typeface="Calibri" panose="020F0502020204030204" pitchFamily="34" charset="0"/>
              </a:rPr>
              <a:t> </a:t>
            </a:r>
            <a:r>
              <a:rPr lang="it-IT" sz="1300" b="1" kern="0" dirty="0">
                <a:effectLst/>
                <a:latin typeface="Calibri" panose="020F0502020204030204" pitchFamily="34" charset="0"/>
                <a:ea typeface="Calibri" panose="020F0502020204030204" pitchFamily="34" charset="0"/>
              </a:rPr>
              <a:t>sensi</a:t>
            </a:r>
            <a:r>
              <a:rPr lang="it-IT" sz="1300" b="1" kern="0" spc="-25" dirty="0">
                <a:effectLst/>
                <a:latin typeface="Calibri" panose="020F0502020204030204" pitchFamily="34" charset="0"/>
                <a:ea typeface="Calibri" panose="020F0502020204030204" pitchFamily="34" charset="0"/>
              </a:rPr>
              <a:t> </a:t>
            </a:r>
            <a:r>
              <a:rPr lang="it-IT" sz="1300" b="1" kern="0" dirty="0">
                <a:effectLst/>
                <a:latin typeface="Calibri" panose="020F0502020204030204" pitchFamily="34" charset="0"/>
                <a:ea typeface="Calibri" panose="020F0502020204030204" pitchFamily="34" charset="0"/>
              </a:rPr>
              <a:t>degli</a:t>
            </a:r>
            <a:r>
              <a:rPr lang="it-IT" sz="1300" b="1" kern="0" spc="-25" dirty="0">
                <a:effectLst/>
                <a:latin typeface="Calibri" panose="020F0502020204030204" pitchFamily="34" charset="0"/>
                <a:ea typeface="Calibri" panose="020F0502020204030204" pitchFamily="34" charset="0"/>
              </a:rPr>
              <a:t> </a:t>
            </a:r>
            <a:r>
              <a:rPr lang="it-IT" sz="1300" b="1" kern="0" dirty="0">
                <a:effectLst/>
                <a:latin typeface="Calibri" panose="020F0502020204030204" pitchFamily="34" charset="0"/>
                <a:ea typeface="Calibri" panose="020F0502020204030204" pitchFamily="34" charset="0"/>
              </a:rPr>
              <a:t>artt.</a:t>
            </a:r>
            <a:r>
              <a:rPr lang="it-IT" sz="1300" b="1" kern="0" spc="-15" dirty="0">
                <a:effectLst/>
                <a:latin typeface="Calibri" panose="020F0502020204030204" pitchFamily="34" charset="0"/>
                <a:ea typeface="Calibri" panose="020F0502020204030204" pitchFamily="34" charset="0"/>
              </a:rPr>
              <a:t> </a:t>
            </a:r>
            <a:r>
              <a:rPr lang="it-IT" sz="1300" b="1" kern="0" dirty="0">
                <a:effectLst/>
                <a:latin typeface="Calibri" panose="020F0502020204030204" pitchFamily="34" charset="0"/>
                <a:ea typeface="Calibri" panose="020F0502020204030204" pitchFamily="34" charset="0"/>
              </a:rPr>
              <a:t>46</a:t>
            </a:r>
            <a:r>
              <a:rPr lang="it-IT" sz="1300" b="1" kern="0" spc="-20" dirty="0">
                <a:effectLst/>
                <a:latin typeface="Calibri" panose="020F0502020204030204" pitchFamily="34" charset="0"/>
                <a:ea typeface="Calibri" panose="020F0502020204030204" pitchFamily="34" charset="0"/>
              </a:rPr>
              <a:t> </a:t>
            </a:r>
            <a:r>
              <a:rPr lang="it-IT" sz="1300" b="1" kern="0" dirty="0">
                <a:effectLst/>
                <a:latin typeface="Calibri" panose="020F0502020204030204" pitchFamily="34" charset="0"/>
                <a:ea typeface="Calibri" panose="020F0502020204030204" pitchFamily="34" charset="0"/>
              </a:rPr>
              <a:t>e</a:t>
            </a:r>
            <a:r>
              <a:rPr lang="it-IT" sz="1300" b="1" kern="0" spc="-35" dirty="0">
                <a:effectLst/>
                <a:latin typeface="Calibri" panose="020F0502020204030204" pitchFamily="34" charset="0"/>
                <a:ea typeface="Calibri" panose="020F0502020204030204" pitchFamily="34" charset="0"/>
              </a:rPr>
              <a:t> </a:t>
            </a:r>
            <a:r>
              <a:rPr lang="it-IT" sz="1300" b="1" kern="0" dirty="0">
                <a:effectLst/>
                <a:latin typeface="Calibri" panose="020F0502020204030204" pitchFamily="34" charset="0"/>
                <a:ea typeface="Calibri" panose="020F0502020204030204" pitchFamily="34" charset="0"/>
              </a:rPr>
              <a:t>47</a:t>
            </a:r>
            <a:r>
              <a:rPr lang="it-IT" sz="1300" b="1" kern="0" spc="-25" dirty="0">
                <a:effectLst/>
                <a:latin typeface="Calibri" panose="020F0502020204030204" pitchFamily="34" charset="0"/>
                <a:ea typeface="Calibri" panose="020F0502020204030204" pitchFamily="34" charset="0"/>
              </a:rPr>
              <a:t> </a:t>
            </a:r>
            <a:r>
              <a:rPr lang="it-IT" sz="1300" b="1" kern="0" dirty="0">
                <a:effectLst/>
                <a:latin typeface="Calibri" panose="020F0502020204030204" pitchFamily="34" charset="0"/>
                <a:ea typeface="Calibri" panose="020F0502020204030204" pitchFamily="34" charset="0"/>
              </a:rPr>
              <a:t>D.P.R.</a:t>
            </a:r>
            <a:r>
              <a:rPr lang="it-IT" sz="1300" b="1" kern="0" spc="220" dirty="0">
                <a:effectLst/>
                <a:latin typeface="Calibri" panose="020F0502020204030204" pitchFamily="34" charset="0"/>
                <a:ea typeface="Calibri" panose="020F0502020204030204" pitchFamily="34" charset="0"/>
              </a:rPr>
              <a:t> </a:t>
            </a:r>
            <a:r>
              <a:rPr lang="it-IT" sz="1300" b="1" kern="0" dirty="0">
                <a:effectLst/>
                <a:latin typeface="Calibri" panose="020F0502020204030204" pitchFamily="34" charset="0"/>
                <a:ea typeface="Calibri" panose="020F0502020204030204" pitchFamily="34" charset="0"/>
              </a:rPr>
              <a:t>n.</a:t>
            </a:r>
            <a:r>
              <a:rPr lang="it-IT" sz="1300" b="1" kern="0" spc="-20" dirty="0">
                <a:effectLst/>
                <a:latin typeface="Calibri" panose="020F0502020204030204" pitchFamily="34" charset="0"/>
                <a:ea typeface="Calibri" panose="020F0502020204030204" pitchFamily="34" charset="0"/>
              </a:rPr>
              <a:t> </a:t>
            </a:r>
            <a:r>
              <a:rPr lang="it-IT" sz="1300" b="1" kern="0" dirty="0">
                <a:effectLst/>
                <a:latin typeface="Calibri" panose="020F0502020204030204" pitchFamily="34" charset="0"/>
                <a:ea typeface="Calibri" panose="020F0502020204030204" pitchFamily="34" charset="0"/>
              </a:rPr>
              <a:t>445/00</a:t>
            </a:r>
            <a:r>
              <a:rPr lang="it-IT" sz="1300" b="1" kern="0" spc="-30" dirty="0">
                <a:effectLst/>
                <a:latin typeface="Calibri" panose="020F0502020204030204" pitchFamily="34" charset="0"/>
                <a:ea typeface="Calibri" panose="020F0502020204030204" pitchFamily="34" charset="0"/>
              </a:rPr>
              <a:t> </a:t>
            </a:r>
            <a:r>
              <a:rPr lang="it-IT" sz="1300" b="1" kern="0" dirty="0">
                <a:effectLst/>
                <a:latin typeface="Calibri" panose="020F0502020204030204" pitchFamily="34" charset="0"/>
                <a:ea typeface="Calibri" panose="020F0502020204030204" pitchFamily="34" charset="0"/>
              </a:rPr>
              <a:t>DICHIARA</a:t>
            </a:r>
            <a:r>
              <a:rPr lang="it-IT" sz="1300" b="1" kern="0" spc="-20" dirty="0">
                <a:effectLst/>
                <a:latin typeface="Calibri" panose="020F0502020204030204" pitchFamily="34" charset="0"/>
                <a:ea typeface="Calibri" panose="020F0502020204030204" pitchFamily="34" charset="0"/>
              </a:rPr>
              <a:t> </a:t>
            </a:r>
            <a:r>
              <a:rPr lang="it-IT" sz="1300" b="1" kern="0" dirty="0">
                <a:effectLst/>
                <a:latin typeface="Calibri" panose="020F0502020204030204" pitchFamily="34" charset="0"/>
                <a:ea typeface="Calibri" panose="020F0502020204030204" pitchFamily="34" charset="0"/>
              </a:rPr>
              <a:t>CHE</a:t>
            </a:r>
            <a:r>
              <a:rPr lang="it-IT" sz="3200" b="1" kern="0" dirty="0">
                <a:effectLst/>
                <a:latin typeface="Calibri" panose="020F0502020204030204" pitchFamily="34" charset="0"/>
                <a:ea typeface="Calibri" panose="020F0502020204030204" pitchFamily="34" charset="0"/>
              </a:rPr>
              <a:t/>
            </a:r>
            <a:br>
              <a:rPr lang="it-IT" sz="3200" b="1" kern="0" dirty="0">
                <a:effectLst/>
                <a:latin typeface="Calibri" panose="020F0502020204030204" pitchFamily="34" charset="0"/>
                <a:ea typeface="Calibri" panose="020F0502020204030204" pitchFamily="34" charset="0"/>
              </a:rPr>
            </a:br>
            <a:endParaRPr lang="it-IT" dirty="0"/>
          </a:p>
        </p:txBody>
      </p:sp>
      <p:sp>
        <p:nvSpPr>
          <p:cNvPr id="3" name="Segnaposto contenuto 2">
            <a:extLst>
              <a:ext uri="{FF2B5EF4-FFF2-40B4-BE49-F238E27FC236}">
                <a16:creationId xmlns:a16="http://schemas.microsoft.com/office/drawing/2014/main" xmlns="" id="{4C562B07-F86D-93BE-9353-11C4AA9277CD}"/>
              </a:ext>
            </a:extLst>
          </p:cNvPr>
          <p:cNvSpPr>
            <a:spLocks noGrp="1"/>
          </p:cNvSpPr>
          <p:nvPr>
            <p:ph sz="quarter" idx="1"/>
          </p:nvPr>
        </p:nvSpPr>
        <p:spPr/>
        <p:txBody>
          <a:bodyPr/>
          <a:lstStyle/>
          <a:p>
            <a:r>
              <a:rPr lang="it-IT" sz="800" b="1" dirty="0">
                <a:effectLst/>
                <a:latin typeface="Calibri" panose="020F0502020204030204" pitchFamily="34" charset="0"/>
                <a:ea typeface="Calibri" panose="020F0502020204030204" pitchFamily="34" charset="0"/>
              </a:rPr>
              <a:t> </a:t>
            </a:r>
            <a:endParaRPr lang="it-IT" sz="800" dirty="0">
              <a:effectLst/>
              <a:latin typeface="Calibri" panose="020F0502020204030204" pitchFamily="34" charset="0"/>
              <a:ea typeface="Calibri" panose="020F0502020204030204" pitchFamily="34" charset="0"/>
            </a:endParaRPr>
          </a:p>
          <a:p>
            <a:pPr marL="342900" marR="111760" lvl="0" indent="-342900" algn="just">
              <a:buSzPts val="1200"/>
              <a:buFont typeface="Calibri" panose="020F0502020204030204" pitchFamily="34" charset="0"/>
              <a:buAutoNum type="arabicPeriod"/>
              <a:tabLst>
                <a:tab pos="628650" algn="l"/>
              </a:tabLst>
            </a:pPr>
            <a:r>
              <a:rPr lang="it-IT" sz="800" dirty="0">
                <a:effectLst/>
                <a:latin typeface="Calibri" panose="020F0502020204030204" pitchFamily="34" charset="0"/>
                <a:ea typeface="Calibri" panose="020F0502020204030204" pitchFamily="34" charset="0"/>
              </a:rPr>
              <a:t>L’impresa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è</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una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MICROIMPRESA,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conformemente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quanto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previsto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nell’allegato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1</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al</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Regolamento</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(CE)</a:t>
            </a:r>
            <a:r>
              <a:rPr lang="it-IT" sz="800" spc="-2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n.</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651/2014</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17</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Giugno</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2014,</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pubblicato</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in</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GUUE</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L</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187</a:t>
            </a:r>
            <a:r>
              <a:rPr lang="it-IT" sz="800" spc="-2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26</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Giugno</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2014</a:t>
            </a:r>
          </a:p>
          <a:p>
            <a:pPr marL="742950" lvl="1" indent="-285750" algn="l">
              <a:spcBef>
                <a:spcPts val="255"/>
              </a:spcBef>
              <a:spcAft>
                <a:spcPts val="0"/>
              </a:spcAft>
              <a:buSzPts val="1200"/>
              <a:buFont typeface="Symbol" panose="05050102010706020507" pitchFamily="18" charset="2"/>
              <a:buChar char=""/>
              <a:tabLst>
                <a:tab pos="1042035" algn="l"/>
                <a:tab pos="1042670" algn="l"/>
                <a:tab pos="4788535" algn="l"/>
              </a:tabLst>
            </a:pPr>
            <a:r>
              <a:rPr lang="it-IT" sz="800" spc="-5" dirty="0">
                <a:effectLst/>
                <a:latin typeface="Calibri" panose="020F0502020204030204" pitchFamily="34" charset="0"/>
                <a:ea typeface="Symbol" panose="05050102010706020507" pitchFamily="18" charset="2"/>
                <a:cs typeface="Symbol" panose="05050102010706020507" pitchFamily="18" charset="2"/>
              </a:rPr>
              <a:t>fatturato/volume</a:t>
            </a:r>
            <a:r>
              <a:rPr lang="it-IT" sz="800" spc="-60"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d’affari/totale</a:t>
            </a:r>
            <a:r>
              <a:rPr lang="it-IT" sz="800" spc="-60"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di</a:t>
            </a:r>
            <a:r>
              <a:rPr lang="it-IT" sz="800" spc="-60"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bilancio</a:t>
            </a:r>
            <a:r>
              <a:rPr lang="it-IT" sz="800" dirty="0">
                <a:effectLst/>
                <a:latin typeface="Times New Roman" panose="02020603050405020304" pitchFamily="18" charset="0"/>
                <a:ea typeface="Symbol" panose="05050102010706020507" pitchFamily="18" charset="2"/>
                <a:cs typeface="Calibri" panose="020F0502020204030204" pitchFamily="34" charset="0"/>
              </a:rPr>
              <a:t>	</a:t>
            </a:r>
            <a:r>
              <a:rPr lang="it-IT" sz="800" dirty="0">
                <a:effectLst/>
                <a:latin typeface="Calibri" panose="020F0502020204030204" pitchFamily="34" charset="0"/>
                <a:ea typeface="Symbol" panose="05050102010706020507" pitchFamily="18" charset="2"/>
                <a:cs typeface="Symbol" panose="05050102010706020507" pitchFamily="18" charset="2"/>
              </a:rPr>
              <a:t>(al</a:t>
            </a:r>
            <a:r>
              <a:rPr lang="it-IT" sz="800" spc="-20"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31</a:t>
            </a:r>
            <a:r>
              <a:rPr lang="it-IT" sz="800" spc="-25"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dicembre</a:t>
            </a:r>
            <a:r>
              <a:rPr lang="it-IT" sz="800" spc="-20"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2020);</a:t>
            </a:r>
          </a:p>
          <a:p>
            <a:pPr marL="742950" lvl="1" indent="-285750" algn="l">
              <a:spcBef>
                <a:spcPts val="260"/>
              </a:spcBef>
              <a:spcAft>
                <a:spcPts val="0"/>
              </a:spcAft>
              <a:buSzPts val="1200"/>
              <a:buFont typeface="Symbol" panose="05050102010706020507" pitchFamily="18" charset="2"/>
              <a:buChar char=""/>
              <a:tabLst>
                <a:tab pos="1042035" algn="l"/>
                <a:tab pos="1042670" algn="l"/>
                <a:tab pos="4789805" algn="l"/>
              </a:tabLst>
            </a:pPr>
            <a:r>
              <a:rPr lang="it-IT" sz="800" dirty="0">
                <a:effectLst/>
                <a:latin typeface="Calibri" panose="020F0502020204030204" pitchFamily="34" charset="0"/>
                <a:ea typeface="Symbol" panose="05050102010706020507" pitchFamily="18" charset="2"/>
                <a:cs typeface="Symbol" panose="05050102010706020507" pitchFamily="18" charset="2"/>
              </a:rPr>
              <a:t>nr.</a:t>
            </a:r>
            <a:r>
              <a:rPr lang="it-IT" sz="800" spc="-55"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di</a:t>
            </a:r>
            <a:r>
              <a:rPr lang="it-IT" sz="800" spc="-55"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addetti</a:t>
            </a:r>
            <a:r>
              <a:rPr lang="it-IT" sz="800" spc="-55"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effettivi</a:t>
            </a:r>
            <a:r>
              <a:rPr lang="it-IT" sz="800" spc="-55"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(ULA)</a:t>
            </a:r>
            <a:r>
              <a:rPr lang="it-IT" sz="800" dirty="0">
                <a:effectLst/>
                <a:latin typeface="Times New Roman" panose="02020603050405020304" pitchFamily="18" charset="0"/>
                <a:ea typeface="Symbol" panose="05050102010706020507" pitchFamily="18" charset="2"/>
                <a:cs typeface="Calibri" panose="020F0502020204030204" pitchFamily="34" charset="0"/>
              </a:rPr>
              <a:t>	</a:t>
            </a:r>
            <a:r>
              <a:rPr lang="it-IT" sz="800" dirty="0">
                <a:effectLst/>
                <a:latin typeface="Calibri" panose="020F0502020204030204" pitchFamily="34" charset="0"/>
                <a:ea typeface="Symbol" panose="05050102010706020507" pitchFamily="18" charset="2"/>
                <a:cs typeface="Symbol" panose="05050102010706020507" pitchFamily="18" charset="2"/>
              </a:rPr>
              <a:t>(al</a:t>
            </a:r>
            <a:r>
              <a:rPr lang="it-IT" sz="800" spc="-20"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31</a:t>
            </a:r>
            <a:r>
              <a:rPr lang="it-IT" sz="800" spc="-25"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dicembre</a:t>
            </a:r>
            <a:r>
              <a:rPr lang="it-IT" sz="800" spc="-20"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2020);</a:t>
            </a:r>
          </a:p>
          <a:p>
            <a:pPr marL="742950" lvl="1" indent="-285750" algn="l">
              <a:spcBef>
                <a:spcPts val="265"/>
              </a:spcBef>
              <a:spcAft>
                <a:spcPts val="0"/>
              </a:spcAft>
              <a:buSzPts val="1200"/>
              <a:buFont typeface="Symbol" panose="05050102010706020507" pitchFamily="18" charset="2"/>
              <a:buChar char=""/>
              <a:tabLst>
                <a:tab pos="1042035" algn="l"/>
                <a:tab pos="1042670" algn="l"/>
                <a:tab pos="4788535" algn="l"/>
              </a:tabLst>
            </a:pPr>
            <a:r>
              <a:rPr lang="it-IT" sz="800" spc="-5" dirty="0">
                <a:effectLst/>
                <a:latin typeface="Calibri" panose="020F0502020204030204" pitchFamily="34" charset="0"/>
                <a:ea typeface="Symbol" panose="05050102010706020507" pitchFamily="18" charset="2"/>
                <a:cs typeface="Symbol" panose="05050102010706020507" pitchFamily="18" charset="2"/>
              </a:rPr>
              <a:t>fatturato/volume</a:t>
            </a:r>
            <a:r>
              <a:rPr lang="it-IT" sz="800" spc="-60"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d’affari/totale</a:t>
            </a:r>
            <a:r>
              <a:rPr lang="it-IT" sz="800" spc="-60"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di</a:t>
            </a:r>
            <a:r>
              <a:rPr lang="it-IT" sz="800" spc="-60"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bilancio</a:t>
            </a:r>
            <a:r>
              <a:rPr lang="it-IT" sz="800" dirty="0">
                <a:effectLst/>
                <a:latin typeface="Times New Roman" panose="02020603050405020304" pitchFamily="18" charset="0"/>
                <a:ea typeface="Symbol" panose="05050102010706020507" pitchFamily="18" charset="2"/>
                <a:cs typeface="Calibri" panose="020F0502020204030204" pitchFamily="34" charset="0"/>
              </a:rPr>
              <a:t>	</a:t>
            </a:r>
            <a:r>
              <a:rPr lang="it-IT" sz="800" dirty="0">
                <a:effectLst/>
                <a:latin typeface="Calibri" panose="020F0502020204030204" pitchFamily="34" charset="0"/>
                <a:ea typeface="Symbol" panose="05050102010706020507" pitchFamily="18" charset="2"/>
                <a:cs typeface="Symbol" panose="05050102010706020507" pitchFamily="18" charset="2"/>
              </a:rPr>
              <a:t>(al</a:t>
            </a:r>
            <a:r>
              <a:rPr lang="it-IT" sz="800" spc="-20"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31</a:t>
            </a:r>
            <a:r>
              <a:rPr lang="it-IT" sz="800" spc="-25"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dicembre</a:t>
            </a:r>
            <a:r>
              <a:rPr lang="it-IT" sz="800" spc="-20"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2019);</a:t>
            </a:r>
          </a:p>
          <a:p>
            <a:pPr marL="742950" lvl="1" indent="-285750" algn="l">
              <a:spcBef>
                <a:spcPts val="260"/>
              </a:spcBef>
              <a:spcAft>
                <a:spcPts val="0"/>
              </a:spcAft>
              <a:buSzPts val="1200"/>
              <a:buFont typeface="Symbol" panose="05050102010706020507" pitchFamily="18" charset="2"/>
              <a:buChar char=""/>
              <a:tabLst>
                <a:tab pos="1042035" algn="l"/>
                <a:tab pos="1042670" algn="l"/>
                <a:tab pos="4789805" algn="l"/>
              </a:tabLst>
            </a:pPr>
            <a:r>
              <a:rPr lang="it-IT" sz="800" dirty="0">
                <a:effectLst/>
                <a:latin typeface="Calibri" panose="020F0502020204030204" pitchFamily="34" charset="0"/>
                <a:ea typeface="Symbol" panose="05050102010706020507" pitchFamily="18" charset="2"/>
                <a:cs typeface="Symbol" panose="05050102010706020507" pitchFamily="18" charset="2"/>
              </a:rPr>
              <a:t>nr.</a:t>
            </a:r>
            <a:r>
              <a:rPr lang="it-IT" sz="800" spc="-55"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di</a:t>
            </a:r>
            <a:r>
              <a:rPr lang="it-IT" sz="800" spc="-55"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addetti</a:t>
            </a:r>
            <a:r>
              <a:rPr lang="it-IT" sz="800" spc="-55"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effettivi</a:t>
            </a:r>
            <a:r>
              <a:rPr lang="it-IT" sz="800" spc="-55"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(ULA)</a:t>
            </a:r>
            <a:r>
              <a:rPr lang="it-IT" sz="800" dirty="0">
                <a:effectLst/>
                <a:latin typeface="Times New Roman" panose="02020603050405020304" pitchFamily="18" charset="0"/>
                <a:ea typeface="Symbol" panose="05050102010706020507" pitchFamily="18" charset="2"/>
                <a:cs typeface="Calibri" panose="020F0502020204030204" pitchFamily="34" charset="0"/>
              </a:rPr>
              <a:t>	</a:t>
            </a:r>
            <a:r>
              <a:rPr lang="it-IT" sz="800" dirty="0">
                <a:effectLst/>
                <a:latin typeface="Calibri" panose="020F0502020204030204" pitchFamily="34" charset="0"/>
                <a:ea typeface="Symbol" panose="05050102010706020507" pitchFamily="18" charset="2"/>
                <a:cs typeface="Symbol" panose="05050102010706020507" pitchFamily="18" charset="2"/>
              </a:rPr>
              <a:t>(al</a:t>
            </a:r>
            <a:r>
              <a:rPr lang="it-IT" sz="800" spc="-20"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31</a:t>
            </a:r>
            <a:r>
              <a:rPr lang="it-IT" sz="800" spc="-25"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dicembre</a:t>
            </a:r>
            <a:r>
              <a:rPr lang="it-IT" sz="800" spc="-20" dirty="0">
                <a:effectLst/>
                <a:latin typeface="Calibri" panose="020F0502020204030204" pitchFamily="34" charset="0"/>
                <a:ea typeface="Symbol" panose="05050102010706020507" pitchFamily="18" charset="2"/>
                <a:cs typeface="Symbol" panose="05050102010706020507" pitchFamily="18" charset="2"/>
              </a:rPr>
              <a:t> </a:t>
            </a:r>
            <a:r>
              <a:rPr lang="it-IT" sz="800" dirty="0">
                <a:effectLst/>
                <a:latin typeface="Calibri" panose="020F0502020204030204" pitchFamily="34" charset="0"/>
                <a:ea typeface="Symbol" panose="05050102010706020507" pitchFamily="18" charset="2"/>
                <a:cs typeface="Symbol" panose="05050102010706020507" pitchFamily="18" charset="2"/>
              </a:rPr>
              <a:t>2019);</a:t>
            </a:r>
          </a:p>
          <a:p>
            <a:pPr marL="342900" marR="102870" lvl="0" indent="-342900" algn="just">
              <a:spcBef>
                <a:spcPts val="285"/>
              </a:spcBef>
              <a:spcAft>
                <a:spcPts val="0"/>
              </a:spcAft>
              <a:buSzPts val="1200"/>
              <a:buFont typeface="Calibri" panose="020F0502020204030204" pitchFamily="34" charset="0"/>
              <a:buAutoNum type="arabicPeriod"/>
              <a:tabLst>
                <a:tab pos="593090" algn="l"/>
              </a:tabLst>
            </a:pPr>
            <a:r>
              <a:rPr lang="it-IT" sz="800" dirty="0">
                <a:effectLst/>
                <a:latin typeface="Calibri" panose="020F0502020204030204" pitchFamily="34" charset="0"/>
                <a:ea typeface="Calibri" panose="020F0502020204030204" pitchFamily="34" charset="0"/>
              </a:rPr>
              <a:t>l’impresa, alla data del 31 dicembre 2021, ed al momento della presentazione della presente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istanza risultava costituita e attiva ed aveva sede legale e/o operativa nel territorio del GAL di cui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alla</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presente istanza;</a:t>
            </a:r>
          </a:p>
          <a:p>
            <a:pPr marL="342900" marR="115570" lvl="0" indent="-342900" algn="just">
              <a:spcBef>
                <a:spcPts val="285"/>
              </a:spcBef>
              <a:spcAft>
                <a:spcPts val="0"/>
              </a:spcAft>
              <a:buSzPts val="1200"/>
              <a:buFont typeface="Calibri" panose="020F0502020204030204" pitchFamily="34" charset="0"/>
              <a:buAutoNum type="arabicPeriod"/>
              <a:tabLst>
                <a:tab pos="593090" algn="l"/>
              </a:tabLst>
            </a:pPr>
            <a:r>
              <a:rPr lang="it-IT" sz="800" dirty="0">
                <a:effectLst/>
                <a:latin typeface="Calibri" panose="020F0502020204030204" pitchFamily="34" charset="0"/>
                <a:ea typeface="Calibri" panose="020F0502020204030204" pitchFamily="34" charset="0"/>
              </a:rPr>
              <a:t>l’attività economica prevalente è riconducibile ad uno dei Codice Ateco di cui all’Allegato A –</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Tabella</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dei Codici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Ateco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ammissibili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per</a:t>
            </a:r>
            <a:r>
              <a:rPr lang="it-IT" sz="800" spc="2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GAL.</a:t>
            </a:r>
          </a:p>
          <a:p>
            <a:pPr marL="342900" marR="109855" lvl="0" indent="-342900" algn="just">
              <a:spcBef>
                <a:spcPts val="290"/>
              </a:spcBef>
              <a:spcAft>
                <a:spcPts val="0"/>
              </a:spcAft>
              <a:buSzPts val="1200"/>
              <a:buFont typeface="Calibri" panose="020F0502020204030204" pitchFamily="34" charset="0"/>
              <a:buAutoNum type="arabicPeriod"/>
              <a:tabLst>
                <a:tab pos="593090" algn="l"/>
              </a:tabLst>
            </a:pPr>
            <a:r>
              <a:rPr lang="it-IT" sz="800" dirty="0">
                <a:effectLst/>
                <a:latin typeface="Calibri" panose="020F0502020204030204" pitchFamily="34" charset="0"/>
                <a:ea typeface="Calibri" panose="020F0502020204030204" pitchFamily="34" charset="0"/>
              </a:rPr>
              <a:t>l’impresa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trova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nel</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pieno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libero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esercizio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propri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diritti,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non</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essendo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in</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stato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scioglimento o liquidazione o sottoposta a procedure di fallimento o di concordato preventivo,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liquidazione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coatta</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amministrativa</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amministrazione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controllata;</a:t>
            </a:r>
          </a:p>
          <a:p>
            <a:pPr marL="342900" marR="108585" lvl="0" indent="-342900" algn="just">
              <a:spcBef>
                <a:spcPts val="285"/>
              </a:spcBef>
              <a:spcAft>
                <a:spcPts val="0"/>
              </a:spcAft>
              <a:buSzPts val="1200"/>
              <a:buFont typeface="Calibri" panose="020F0502020204030204" pitchFamily="34" charset="0"/>
              <a:buAutoNum type="arabicPeriod"/>
              <a:tabLst>
                <a:tab pos="593090" algn="l"/>
              </a:tabLst>
            </a:pPr>
            <a:r>
              <a:rPr lang="it-IT" sz="800" dirty="0">
                <a:effectLst/>
                <a:latin typeface="Calibri" panose="020F0502020204030204" pitchFamily="34" charset="0"/>
                <a:ea typeface="Calibri" panose="020F0502020204030204" pitchFamily="34" charset="0"/>
              </a:rPr>
              <a:t>l’impresa</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non</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presenta</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le</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caratteristiche</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impresa</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in</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difficoltà,</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ai</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sensi</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dell'art.</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2</a:t>
            </a:r>
            <a:r>
              <a:rPr lang="it-IT" sz="800" spc="-2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punto</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18</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a:t>
            </a:r>
            <a:r>
              <a:rPr lang="it-IT" sz="800" spc="-26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Regolamento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CE</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651/2014,</a:t>
            </a:r>
            <a:r>
              <a:rPr lang="it-IT" sz="800" spc="27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ad</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eccezione</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quanto</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previsto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dalla</a:t>
            </a:r>
            <a:r>
              <a:rPr lang="it-IT" sz="800" spc="27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Comunicazione</a:t>
            </a:r>
            <a:r>
              <a:rPr lang="it-IT" sz="800" spc="27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della</a:t>
            </a:r>
          </a:p>
          <a:p>
            <a:pPr marL="413385" marR="113030" algn="just">
              <a:spcBef>
                <a:spcPts val="105"/>
              </a:spcBef>
              <a:spcAft>
                <a:spcPts val="0"/>
              </a:spcAft>
            </a:pPr>
            <a:r>
              <a:rPr lang="it-IT" sz="800" dirty="0">
                <a:effectLst/>
                <a:latin typeface="Calibri" panose="020F0502020204030204" pitchFamily="34" charset="0"/>
                <a:ea typeface="Calibri" panose="020F0502020204030204" pitchFamily="34" charset="0"/>
              </a:rPr>
              <a:t>Commissione 2020 C218/03 “Terza modifica del quadro temporaneo per le misure di aiuto di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Stato</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sostegno</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dell’economia</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nell’attuale</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emergenza</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della</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Covid-19”</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a:t>
            </a:r>
            <a:r>
              <a:rPr lang="it-IT" sz="800" spc="-15" dirty="0">
                <a:effectLst/>
                <a:latin typeface="Calibri" panose="020F0502020204030204" pitchFamily="34" charset="0"/>
                <a:ea typeface="Calibri" panose="020F0502020204030204" pitchFamily="34" charset="0"/>
              </a:rPr>
              <a:t> </a:t>
            </a:r>
            <a:r>
              <a:rPr lang="it-IT" sz="800" dirty="0" err="1">
                <a:effectLst/>
                <a:latin typeface="Calibri" panose="020F0502020204030204" pitchFamily="34" charset="0"/>
                <a:ea typeface="Calibri" panose="020F0502020204030204" pitchFamily="34" charset="0"/>
              </a:rPr>
              <a:t>ss.mm.ii</a:t>
            </a:r>
            <a:r>
              <a:rPr lang="it-IT" sz="800" dirty="0">
                <a:effectLst/>
                <a:latin typeface="Calibri" panose="020F0502020204030204" pitchFamily="34" charset="0"/>
                <a:ea typeface="Calibri" panose="020F0502020204030204" pitchFamily="34" charset="0"/>
              </a:rPr>
              <a:t>.;</a:t>
            </a:r>
          </a:p>
          <a:p>
            <a:pPr marL="342900" marR="109855" lvl="0" indent="-342900" algn="just">
              <a:spcBef>
                <a:spcPts val="280"/>
              </a:spcBef>
              <a:spcAft>
                <a:spcPts val="0"/>
              </a:spcAft>
              <a:buSzPts val="1200"/>
              <a:buFont typeface="Calibri" panose="020F0502020204030204" pitchFamily="34" charset="0"/>
              <a:buAutoNum type="arabicPeriod"/>
              <a:tabLst>
                <a:tab pos="593090" algn="l"/>
              </a:tabLst>
            </a:pPr>
            <a:r>
              <a:rPr lang="it-IT" sz="800" dirty="0">
                <a:effectLst/>
                <a:latin typeface="Calibri" panose="020F0502020204030204" pitchFamily="34" charset="0"/>
                <a:ea typeface="Calibri" panose="020F0502020204030204" pitchFamily="34" charset="0"/>
              </a:rPr>
              <a:t>l’impresa, alla data del 31 dicembre 2021, possedeva i requisiti prescritti nell’Avviso pubblico e</a:t>
            </a:r>
            <a:r>
              <a:rPr lang="it-IT" sz="800" spc="-26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dichiarati</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in</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seno</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alla</a:t>
            </a:r>
            <a:r>
              <a:rPr lang="it-IT" sz="800" spc="-2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presente</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dichiarazione</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che</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gli</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stessi</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permangono</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all’attualità;</a:t>
            </a:r>
          </a:p>
          <a:p>
            <a:pPr marL="342900" marR="114300" lvl="0" indent="-342900" algn="just">
              <a:spcBef>
                <a:spcPts val="295"/>
              </a:spcBef>
              <a:spcAft>
                <a:spcPts val="0"/>
              </a:spcAft>
              <a:buSzPts val="1200"/>
              <a:buFont typeface="Calibri" panose="020F0502020204030204" pitchFamily="34" charset="0"/>
              <a:buAutoNum type="arabicPeriod"/>
              <a:tabLst>
                <a:tab pos="593090" algn="l"/>
              </a:tabLst>
            </a:pPr>
            <a:r>
              <a:rPr lang="it-IT" sz="800" dirty="0">
                <a:effectLst/>
                <a:latin typeface="Calibri" panose="020F0502020204030204" pitchFamily="34" charset="0"/>
                <a:ea typeface="Calibri" panose="020F0502020204030204" pitchFamily="34" charset="0"/>
              </a:rPr>
              <a:t>l’impresa è in regola con la normativa antimafia e non sussistono cause di divieto, sospensione</a:t>
            </a:r>
            <a:r>
              <a:rPr lang="it-IT" sz="800" spc="-26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o</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decadenza</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previste</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dall’art.67</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D.Lgs.6/9/2011</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n.159</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(Codice</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antimafia);</a:t>
            </a:r>
          </a:p>
          <a:p>
            <a:pPr marL="342900" marR="110490" lvl="0" indent="-342900" algn="just">
              <a:spcBef>
                <a:spcPts val="280"/>
              </a:spcBef>
              <a:spcAft>
                <a:spcPts val="0"/>
              </a:spcAft>
              <a:buSzPts val="1200"/>
              <a:buFont typeface="Calibri" panose="020F0502020204030204" pitchFamily="34" charset="0"/>
              <a:buAutoNum type="arabicPeriod"/>
              <a:tabLst>
                <a:tab pos="593090" algn="l"/>
              </a:tabLst>
            </a:pPr>
            <a:r>
              <a:rPr lang="it-IT" sz="800" dirty="0">
                <a:effectLst/>
                <a:latin typeface="Calibri" panose="020F0502020204030204" pitchFamily="34" charset="0"/>
                <a:ea typeface="Calibri" panose="020F0502020204030204" pitchFamily="34" charset="0"/>
              </a:rPr>
              <a:t>i relativi soci, amministratori e direttori tecnici non sono stati condannati con sentenze passate</a:t>
            </a:r>
            <a:r>
              <a:rPr lang="it-IT" sz="800" spc="-26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in</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giudicato,</a:t>
            </a:r>
            <a:r>
              <a:rPr lang="it-IT" sz="800" spc="-2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o</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con</a:t>
            </a:r>
            <a:r>
              <a:rPr lang="it-IT" sz="800" spc="-2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decreti</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penali</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a:t>
            </a:r>
            <a:r>
              <a:rPr lang="it-IT" sz="800" spc="-2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condanna</a:t>
            </a:r>
            <a:r>
              <a:rPr lang="it-IT" sz="800" spc="-4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irrevocabili,</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o</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con</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sentenze</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ex</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art.444</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c.p.p.</a:t>
            </a:r>
            <a:r>
              <a:rPr lang="it-IT" sz="800" spc="-2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per</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uno</a:t>
            </a:r>
            <a:r>
              <a:rPr lang="it-IT" sz="800" spc="-26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dei</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reati</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elencanti</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nelle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lett.</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b),</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b-bis),</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f)</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g),</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dell’art.</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80,</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1,</a:t>
            </a:r>
            <a:r>
              <a:rPr lang="it-IT" sz="800" spc="-15" dirty="0">
                <a:effectLst/>
                <a:latin typeface="Calibri" panose="020F0502020204030204" pitchFamily="34" charset="0"/>
                <a:ea typeface="Calibri" panose="020F0502020204030204" pitchFamily="34" charset="0"/>
              </a:rPr>
              <a:t> </a:t>
            </a:r>
            <a:r>
              <a:rPr lang="it-IT" sz="800" dirty="0" err="1">
                <a:effectLst/>
                <a:latin typeface="Calibri" panose="020F0502020204030204" pitchFamily="34" charset="0"/>
                <a:ea typeface="Calibri" panose="020F0502020204030204" pitchFamily="34" charset="0"/>
              </a:rPr>
              <a:t>D.Lgs.</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50/16;</a:t>
            </a:r>
          </a:p>
          <a:p>
            <a:pPr marL="342900" marR="102870" lvl="0" indent="-342900" algn="just">
              <a:spcBef>
                <a:spcPts val="285"/>
              </a:spcBef>
              <a:spcAft>
                <a:spcPts val="0"/>
              </a:spcAft>
              <a:buSzPts val="1200"/>
              <a:buFont typeface="Calibri" panose="020F0502020204030204" pitchFamily="34" charset="0"/>
              <a:buAutoNum type="arabicPeriod"/>
              <a:tabLst>
                <a:tab pos="593090" algn="l"/>
              </a:tabLst>
            </a:pPr>
            <a:r>
              <a:rPr lang="it-IT" sz="800" dirty="0">
                <a:effectLst/>
                <a:latin typeface="Calibri" panose="020F0502020204030204" pitchFamily="34" charset="0"/>
                <a:ea typeface="Calibri" panose="020F0502020204030204" pitchFamily="34" charset="0"/>
              </a:rPr>
              <a:t>l’impresa non è stata destinataria, nei 3 anni precedenti alla data di pubblicazione dell’Avviso,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 procedimenti amministrativi connessi ad atti di revoca per violazione del divieto di distrazione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beni,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mantenimento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dell’unità</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produttiva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localizzata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in</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Sicilia,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per</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accertata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grave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negligenza nella realizzazione dell’investimento e/o nel mancato raggiungimento degli obiettivi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prefissati dall’iniziativa, per carenza dei requisiti essenziali, per irregolarità della documentazione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prodotta, comunque imputabile al soggetto beneficiario, e non sanabile, oltre che nel caso di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indebita percezione, accertata con provvedimento giudiziale, e, in caso di aiuti rimborsabili, per</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mancato</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rispetto del</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piano di rientro;</a:t>
            </a:r>
          </a:p>
          <a:p>
            <a:pPr marL="342900" marR="114300" lvl="0" indent="-342900" algn="just">
              <a:spcBef>
                <a:spcPts val="290"/>
              </a:spcBef>
              <a:spcAft>
                <a:spcPts val="0"/>
              </a:spcAft>
              <a:buSzPts val="1200"/>
              <a:buFont typeface="Calibri" panose="020F0502020204030204" pitchFamily="34" charset="0"/>
              <a:buAutoNum type="arabicPeriod"/>
              <a:tabLst>
                <a:tab pos="683260" algn="l"/>
              </a:tabLst>
            </a:pPr>
            <a:r>
              <a:rPr lang="it-IT" sz="800" dirty="0">
                <a:effectLst/>
                <a:latin typeface="Calibri" panose="020F0502020204030204" pitchFamily="34" charset="0"/>
                <a:ea typeface="Calibri" panose="020F0502020204030204" pitchFamily="34" charset="0"/>
              </a:rPr>
              <a:t>l’impresa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non</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è</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stata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destinataria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atto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revoca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contributo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concesso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valere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sull’iniziativa</a:t>
            </a:r>
            <a:r>
              <a:rPr lang="it-IT" sz="800" spc="-5" dirty="0">
                <a:effectLst/>
                <a:latin typeface="Calibri" panose="020F0502020204030204" pitchFamily="34" charset="0"/>
                <a:ea typeface="Calibri" panose="020F0502020204030204" pitchFamily="34" charset="0"/>
              </a:rPr>
              <a:t> </a:t>
            </a:r>
            <a:r>
              <a:rPr lang="it-IT" sz="800" dirty="0" err="1">
                <a:effectLst/>
                <a:latin typeface="Calibri" panose="020F0502020204030204" pitchFamily="34" charset="0"/>
                <a:ea typeface="Calibri" panose="020F0502020204030204" pitchFamily="34" charset="0"/>
              </a:rPr>
              <a:t>Bonusicilia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(D.D.G.</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1702</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16/09/2020</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a:t>
            </a:r>
            <a:r>
              <a:rPr lang="it-IT" sz="800" spc="-5" dirty="0">
                <a:effectLst/>
                <a:latin typeface="Calibri" panose="020F0502020204030204" pitchFamily="34" charset="0"/>
                <a:ea typeface="Calibri" panose="020F0502020204030204" pitchFamily="34" charset="0"/>
              </a:rPr>
              <a:t> </a:t>
            </a:r>
            <a:r>
              <a:rPr lang="it-IT" sz="800" dirty="0" err="1">
                <a:effectLst/>
                <a:latin typeface="Calibri" panose="020F0502020204030204" pitchFamily="34" charset="0"/>
                <a:ea typeface="Calibri" panose="020F0502020204030204" pitchFamily="34" charset="0"/>
              </a:rPr>
              <a:t>ss.mm.ii</a:t>
            </a:r>
            <a:r>
              <a:rPr lang="it-IT" sz="800" dirty="0">
                <a:effectLst/>
                <a:latin typeface="Calibri" panose="020F0502020204030204" pitchFamily="34" charset="0"/>
                <a:ea typeface="Calibri" panose="020F0502020204030204" pitchFamily="34" charset="0"/>
              </a:rPr>
              <a:t>).</a:t>
            </a:r>
          </a:p>
          <a:p>
            <a:pPr marL="342900" marR="114300" lvl="0" indent="-342900" algn="just">
              <a:spcBef>
                <a:spcPts val="280"/>
              </a:spcBef>
              <a:spcAft>
                <a:spcPts val="0"/>
              </a:spcAft>
              <a:buSzPts val="1200"/>
              <a:buFont typeface="Calibri" panose="020F0502020204030204" pitchFamily="34" charset="0"/>
              <a:buAutoNum type="arabicPeriod"/>
              <a:tabLst>
                <a:tab pos="645160" algn="l"/>
              </a:tabLst>
            </a:pPr>
            <a:r>
              <a:rPr lang="it-IT" sz="800" dirty="0">
                <a:effectLst/>
                <a:latin typeface="Calibri" panose="020F0502020204030204" pitchFamily="34" charset="0"/>
                <a:ea typeface="Calibri" panose="020F0502020204030204" pitchFamily="34" charset="0"/>
              </a:rPr>
              <a:t>di accettare espressamente i termini e le condizioni poste nell’Avviso, ai fini della fruizione del</a:t>
            </a:r>
            <a:r>
              <a:rPr lang="it-IT" sz="800" spc="-26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contributo</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 fondo perduto;</a:t>
            </a:r>
          </a:p>
          <a:p>
            <a:pPr marL="342900" lvl="0" indent="-342900" algn="just">
              <a:spcBef>
                <a:spcPts val="290"/>
              </a:spcBef>
              <a:spcAft>
                <a:spcPts val="0"/>
              </a:spcAft>
              <a:buSzPts val="1200"/>
              <a:buFont typeface="Calibri" panose="020F0502020204030204" pitchFamily="34" charset="0"/>
              <a:buAutoNum type="arabicPeriod"/>
              <a:tabLst>
                <a:tab pos="647700" algn="l"/>
              </a:tabLst>
            </a:pPr>
            <a:r>
              <a:rPr lang="it-IT" sz="800" dirty="0">
                <a:effectLst/>
                <a:latin typeface="Calibri" panose="020F0502020204030204" pitchFamily="34" charset="0"/>
                <a:ea typeface="Calibri" panose="020F0502020204030204" pitchFamily="34" charset="0"/>
              </a:rPr>
              <a:t>che</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le</a:t>
            </a:r>
            <a:r>
              <a:rPr lang="it-IT" sz="800" spc="-4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imprese</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ad</a:t>
            </a:r>
            <a:r>
              <a:rPr lang="it-IT" sz="800" spc="-4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essa</a:t>
            </a:r>
            <a:r>
              <a:rPr lang="it-IT" sz="800" spc="-4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collegate</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ai</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sensi</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dell’Allegato</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1</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al</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Reg.</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UE</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651/2014</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sono:</a:t>
            </a:r>
          </a:p>
          <a:p>
            <a:endParaRPr lang="it-IT" dirty="0"/>
          </a:p>
        </p:txBody>
      </p:sp>
    </p:spTree>
    <p:extLst>
      <p:ext uri="{BB962C8B-B14F-4D97-AF65-F5344CB8AC3E}">
        <p14:creationId xmlns:p14="http://schemas.microsoft.com/office/powerpoint/2010/main" val="42709140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5293AFD5-7C55-A52C-0842-5AC566522A0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xmlns="" id="{4CF48E1A-BC3D-8C75-2710-3D1985448C64}"/>
              </a:ext>
            </a:extLst>
          </p:cNvPr>
          <p:cNvSpPr>
            <a:spLocks noGrp="1"/>
          </p:cNvSpPr>
          <p:nvPr>
            <p:ph sz="quarter" idx="1"/>
          </p:nvPr>
        </p:nvSpPr>
        <p:spPr/>
        <p:txBody>
          <a:bodyPr/>
          <a:lstStyle/>
          <a:p>
            <a:pPr marL="342900" marR="110490" lvl="0" indent="-342900" algn="just">
              <a:spcBef>
                <a:spcPts val="280"/>
              </a:spcBef>
              <a:spcAft>
                <a:spcPts val="0"/>
              </a:spcAft>
              <a:buSzPts val="1200"/>
              <a:buFont typeface="Calibri" panose="020F0502020204030204" pitchFamily="34" charset="0"/>
              <a:buAutoNum type="arabicPeriod"/>
              <a:tabLst>
                <a:tab pos="593090" algn="l"/>
              </a:tabLst>
            </a:pPr>
            <a:r>
              <a:rPr lang="it-IT" sz="800" dirty="0">
                <a:effectLst/>
                <a:latin typeface="Calibri" panose="020F0502020204030204" pitchFamily="34" charset="0"/>
                <a:ea typeface="Calibri" panose="020F0502020204030204" pitchFamily="34" charset="0"/>
              </a:rPr>
              <a:t>i relativi soci, amministratori e direttori tecnici non sono stati condannati con sentenze passate</a:t>
            </a:r>
            <a:r>
              <a:rPr lang="it-IT" sz="800" spc="-26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in</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giudicato,</a:t>
            </a:r>
            <a:r>
              <a:rPr lang="it-IT" sz="800" spc="-2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o</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con</a:t>
            </a:r>
            <a:r>
              <a:rPr lang="it-IT" sz="800" spc="-2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decreti</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penali</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a:t>
            </a:r>
            <a:r>
              <a:rPr lang="it-IT" sz="800" spc="-2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condanna</a:t>
            </a:r>
            <a:r>
              <a:rPr lang="it-IT" sz="800" spc="-4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irrevocabili,</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o</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con</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sentenze</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ex</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art.444</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c.p.p.</a:t>
            </a:r>
            <a:r>
              <a:rPr lang="it-IT" sz="800" spc="-2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per</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uno</a:t>
            </a:r>
            <a:r>
              <a:rPr lang="it-IT" sz="800" spc="-26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dei</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reati</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elencanti</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nelle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lett.</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b),</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b-bis),</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f)</a:t>
            </a:r>
            <a:r>
              <a:rPr lang="it-IT" sz="800" spc="-2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g),</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dell’art.</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80,</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a:t>
            </a:r>
            <a:r>
              <a:rPr lang="it-IT" sz="800" spc="-1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1,</a:t>
            </a:r>
            <a:r>
              <a:rPr lang="it-IT" sz="800" spc="-15" dirty="0">
                <a:effectLst/>
                <a:latin typeface="Calibri" panose="020F0502020204030204" pitchFamily="34" charset="0"/>
                <a:ea typeface="Calibri" panose="020F0502020204030204" pitchFamily="34" charset="0"/>
              </a:rPr>
              <a:t> </a:t>
            </a:r>
            <a:r>
              <a:rPr lang="it-IT" sz="800" dirty="0" err="1">
                <a:effectLst/>
                <a:latin typeface="Calibri" panose="020F0502020204030204" pitchFamily="34" charset="0"/>
                <a:ea typeface="Calibri" panose="020F0502020204030204" pitchFamily="34" charset="0"/>
              </a:rPr>
              <a:t>D.Lgs.</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50/16;</a:t>
            </a:r>
          </a:p>
          <a:p>
            <a:pPr marL="342900" marR="110490" lvl="0" indent="-342900" algn="just">
              <a:spcBef>
                <a:spcPts val="280"/>
              </a:spcBef>
              <a:spcAft>
                <a:spcPts val="0"/>
              </a:spcAft>
              <a:buSzPts val="1200"/>
              <a:buFont typeface="Calibri" panose="020F0502020204030204" pitchFamily="34" charset="0"/>
              <a:buAutoNum type="arabicPeriod"/>
              <a:tabLst>
                <a:tab pos="593090" algn="l"/>
              </a:tabLst>
            </a:pPr>
            <a:endParaRPr lang="it-IT" sz="800" dirty="0">
              <a:effectLst/>
              <a:latin typeface="Calibri" panose="020F0502020204030204" pitchFamily="34" charset="0"/>
              <a:ea typeface="Calibri" panose="020F0502020204030204" pitchFamily="34" charset="0"/>
            </a:endParaRPr>
          </a:p>
          <a:p>
            <a:pPr marL="342900" marR="102870" lvl="0" indent="-342900" algn="just">
              <a:spcBef>
                <a:spcPts val="285"/>
              </a:spcBef>
              <a:spcAft>
                <a:spcPts val="0"/>
              </a:spcAft>
              <a:buSzPts val="1200"/>
              <a:buFont typeface="Calibri" panose="020F0502020204030204" pitchFamily="34" charset="0"/>
              <a:buAutoNum type="arabicPeriod"/>
              <a:tabLst>
                <a:tab pos="593090" algn="l"/>
              </a:tabLst>
            </a:pPr>
            <a:r>
              <a:rPr lang="it-IT" sz="800" dirty="0">
                <a:effectLst/>
                <a:latin typeface="Calibri" panose="020F0502020204030204" pitchFamily="34" charset="0"/>
                <a:ea typeface="Calibri" panose="020F0502020204030204" pitchFamily="34" charset="0"/>
              </a:rPr>
              <a:t>l’impresa non è stata destinataria, nei 3 anni precedenti alla data di pubblicazione dell’Avviso,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 procedimenti amministrativi connessi ad atti di revoca per violazione del divieto di distrazione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beni,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mantenimento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dell’unità</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produttiva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localizzata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in</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Sicilia,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per</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accertata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grave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negligenza nella realizzazione dell’investimento e/o nel mancato raggiungimento degli obiettivi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prefissati dall’iniziativa, per carenza dei requisiti essenziali, per irregolarità della documentazione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prodotta, comunque imputabile al soggetto beneficiario, e non sanabile, oltre che nel caso di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indebita percezione, accertata con provvedimento giudiziale, e, in caso di aiuti rimborsabili, per</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mancato</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rispetto del</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piano di rientro;</a:t>
            </a:r>
          </a:p>
          <a:p>
            <a:pPr marL="342900" marR="102870" lvl="0" indent="-342900" algn="just">
              <a:spcBef>
                <a:spcPts val="285"/>
              </a:spcBef>
              <a:spcAft>
                <a:spcPts val="0"/>
              </a:spcAft>
              <a:buSzPts val="1200"/>
              <a:buFont typeface="Calibri" panose="020F0502020204030204" pitchFamily="34" charset="0"/>
              <a:buAutoNum type="arabicPeriod"/>
              <a:tabLst>
                <a:tab pos="593090" algn="l"/>
              </a:tabLst>
            </a:pPr>
            <a:endParaRPr lang="it-IT" sz="800" dirty="0">
              <a:effectLst/>
              <a:latin typeface="Calibri" panose="020F0502020204030204" pitchFamily="34" charset="0"/>
              <a:ea typeface="Calibri" panose="020F0502020204030204" pitchFamily="34" charset="0"/>
            </a:endParaRPr>
          </a:p>
          <a:p>
            <a:pPr marL="342900" marR="114300" lvl="0" indent="-342900" algn="just">
              <a:spcBef>
                <a:spcPts val="290"/>
              </a:spcBef>
              <a:spcAft>
                <a:spcPts val="0"/>
              </a:spcAft>
              <a:buSzPts val="1200"/>
              <a:buFont typeface="Calibri" panose="020F0502020204030204" pitchFamily="34" charset="0"/>
              <a:buAutoNum type="arabicPeriod"/>
              <a:tabLst>
                <a:tab pos="683260" algn="l"/>
              </a:tabLst>
            </a:pPr>
            <a:r>
              <a:rPr lang="it-IT" sz="800" dirty="0">
                <a:effectLst/>
                <a:latin typeface="Calibri" panose="020F0502020204030204" pitchFamily="34" charset="0"/>
                <a:ea typeface="Calibri" panose="020F0502020204030204" pitchFamily="34" charset="0"/>
              </a:rPr>
              <a:t>l’impresa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non</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è</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stata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destinataria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atto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di</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revoca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contributo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concesso</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valere</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sull’iniziativa</a:t>
            </a:r>
            <a:r>
              <a:rPr lang="it-IT" sz="800" spc="-5" dirty="0">
                <a:effectLst/>
                <a:latin typeface="Calibri" panose="020F0502020204030204" pitchFamily="34" charset="0"/>
                <a:ea typeface="Calibri" panose="020F0502020204030204" pitchFamily="34" charset="0"/>
              </a:rPr>
              <a:t> </a:t>
            </a:r>
            <a:r>
              <a:rPr lang="it-IT" sz="800" dirty="0" err="1">
                <a:effectLst/>
                <a:latin typeface="Calibri" panose="020F0502020204030204" pitchFamily="34" charset="0"/>
                <a:ea typeface="Calibri" panose="020F0502020204030204" pitchFamily="34" charset="0"/>
              </a:rPr>
              <a:t>Bonusicilia</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(D.D.G.</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1702</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a:t>
            </a:r>
            <a:r>
              <a:rPr lang="it-IT" sz="800" spc="-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16/09/2020</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a:t>
            </a:r>
            <a:r>
              <a:rPr lang="it-IT" sz="800" spc="-5" dirty="0">
                <a:effectLst/>
                <a:latin typeface="Calibri" panose="020F0502020204030204" pitchFamily="34" charset="0"/>
                <a:ea typeface="Calibri" panose="020F0502020204030204" pitchFamily="34" charset="0"/>
              </a:rPr>
              <a:t> </a:t>
            </a:r>
            <a:r>
              <a:rPr lang="it-IT" sz="800" dirty="0" err="1">
                <a:effectLst/>
                <a:latin typeface="Calibri" panose="020F0502020204030204" pitchFamily="34" charset="0"/>
                <a:ea typeface="Calibri" panose="020F0502020204030204" pitchFamily="34" charset="0"/>
              </a:rPr>
              <a:t>ss.mm.ii</a:t>
            </a:r>
            <a:r>
              <a:rPr lang="it-IT" sz="800" dirty="0">
                <a:effectLst/>
                <a:latin typeface="Calibri" panose="020F0502020204030204" pitchFamily="34" charset="0"/>
                <a:ea typeface="Calibri" panose="020F0502020204030204" pitchFamily="34" charset="0"/>
              </a:rPr>
              <a:t>).</a:t>
            </a:r>
          </a:p>
          <a:p>
            <a:pPr marL="342900" marR="114300" lvl="0" indent="-342900" algn="just">
              <a:spcBef>
                <a:spcPts val="290"/>
              </a:spcBef>
              <a:spcAft>
                <a:spcPts val="0"/>
              </a:spcAft>
              <a:buSzPts val="1200"/>
              <a:buFont typeface="Calibri" panose="020F0502020204030204" pitchFamily="34" charset="0"/>
              <a:buAutoNum type="arabicPeriod"/>
              <a:tabLst>
                <a:tab pos="683260" algn="l"/>
              </a:tabLst>
            </a:pPr>
            <a:endParaRPr lang="it-IT" sz="800" dirty="0">
              <a:effectLst/>
              <a:latin typeface="Calibri" panose="020F0502020204030204" pitchFamily="34" charset="0"/>
              <a:ea typeface="Calibri" panose="020F0502020204030204" pitchFamily="34" charset="0"/>
            </a:endParaRPr>
          </a:p>
          <a:p>
            <a:pPr marL="342900" marR="114300" lvl="0" indent="-342900" algn="just">
              <a:spcBef>
                <a:spcPts val="280"/>
              </a:spcBef>
              <a:spcAft>
                <a:spcPts val="0"/>
              </a:spcAft>
              <a:buSzPts val="1200"/>
              <a:buFont typeface="Calibri" panose="020F0502020204030204" pitchFamily="34" charset="0"/>
              <a:buAutoNum type="arabicPeriod"/>
              <a:tabLst>
                <a:tab pos="645160" algn="l"/>
              </a:tabLst>
            </a:pPr>
            <a:r>
              <a:rPr lang="it-IT" sz="800" dirty="0">
                <a:effectLst/>
                <a:latin typeface="Calibri" panose="020F0502020204030204" pitchFamily="34" charset="0"/>
                <a:ea typeface="Calibri" panose="020F0502020204030204" pitchFamily="34" charset="0"/>
              </a:rPr>
              <a:t>di accettare espressamente i termini e le condizioni poste nell’Avviso, ai fini della fruizione del</a:t>
            </a:r>
            <a:r>
              <a:rPr lang="it-IT" sz="800" spc="-26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contributo</a:t>
            </a:r>
            <a:r>
              <a:rPr lang="it-IT" sz="800" spc="-1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 fondo perduto;</a:t>
            </a:r>
          </a:p>
          <a:p>
            <a:pPr marL="342900" marR="114300" lvl="0" indent="-342900" algn="just">
              <a:spcBef>
                <a:spcPts val="280"/>
              </a:spcBef>
              <a:spcAft>
                <a:spcPts val="0"/>
              </a:spcAft>
              <a:buSzPts val="1200"/>
              <a:buFont typeface="Calibri" panose="020F0502020204030204" pitchFamily="34" charset="0"/>
              <a:buAutoNum type="arabicPeriod"/>
              <a:tabLst>
                <a:tab pos="645160" algn="l"/>
              </a:tabLst>
            </a:pPr>
            <a:endParaRPr lang="it-IT" sz="800" dirty="0">
              <a:effectLst/>
              <a:latin typeface="Calibri" panose="020F0502020204030204" pitchFamily="34" charset="0"/>
              <a:ea typeface="Calibri" panose="020F0502020204030204" pitchFamily="34" charset="0"/>
            </a:endParaRPr>
          </a:p>
          <a:p>
            <a:pPr marL="342900" lvl="0" indent="-342900" algn="just">
              <a:spcBef>
                <a:spcPts val="290"/>
              </a:spcBef>
              <a:spcAft>
                <a:spcPts val="0"/>
              </a:spcAft>
              <a:buSzPts val="1200"/>
              <a:buFont typeface="Calibri" panose="020F0502020204030204" pitchFamily="34" charset="0"/>
              <a:buAutoNum type="arabicPeriod"/>
              <a:tabLst>
                <a:tab pos="647700" algn="l"/>
              </a:tabLst>
            </a:pPr>
            <a:r>
              <a:rPr lang="it-IT" sz="800" dirty="0">
                <a:effectLst/>
                <a:latin typeface="Calibri" panose="020F0502020204030204" pitchFamily="34" charset="0"/>
                <a:ea typeface="Calibri" panose="020F0502020204030204" pitchFamily="34" charset="0"/>
              </a:rPr>
              <a:t>che</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le</a:t>
            </a:r>
            <a:r>
              <a:rPr lang="it-IT" sz="800" spc="-4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imprese</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ad</a:t>
            </a:r>
            <a:r>
              <a:rPr lang="it-IT" sz="800" spc="-4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essa</a:t>
            </a:r>
            <a:r>
              <a:rPr lang="it-IT" sz="800" spc="-4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collegate</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ai</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sensi</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dell’Allegato</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1</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al</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Reg.</a:t>
            </a:r>
            <a:r>
              <a:rPr lang="it-IT" sz="800" spc="-30"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UE</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651/2014</a:t>
            </a:r>
            <a:r>
              <a:rPr lang="it-IT" sz="800" spc="-35" dirty="0">
                <a:effectLst/>
                <a:latin typeface="Calibri" panose="020F0502020204030204" pitchFamily="34" charset="0"/>
                <a:ea typeface="Calibri" panose="020F0502020204030204" pitchFamily="34" charset="0"/>
              </a:rPr>
              <a:t> </a:t>
            </a:r>
            <a:r>
              <a:rPr lang="it-IT" sz="800" dirty="0">
                <a:effectLst/>
                <a:latin typeface="Calibri" panose="020F0502020204030204" pitchFamily="34" charset="0"/>
                <a:ea typeface="Calibri" panose="020F0502020204030204" pitchFamily="34" charset="0"/>
              </a:rPr>
              <a:t>sono:</a:t>
            </a:r>
          </a:p>
          <a:p>
            <a:endParaRPr lang="it-IT" dirty="0"/>
          </a:p>
        </p:txBody>
      </p:sp>
    </p:spTree>
    <p:extLst>
      <p:ext uri="{BB962C8B-B14F-4D97-AF65-F5344CB8AC3E}">
        <p14:creationId xmlns:p14="http://schemas.microsoft.com/office/powerpoint/2010/main" val="21731581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D7D33029-FDB1-D5A6-2A68-9AFBFED75F35}"/>
              </a:ext>
            </a:extLst>
          </p:cNvPr>
          <p:cNvSpPr>
            <a:spLocks noGrp="1"/>
          </p:cNvSpPr>
          <p:nvPr>
            <p:ph type="title"/>
          </p:nvPr>
        </p:nvSpPr>
        <p:spPr/>
        <p:txBody>
          <a:bodyPr/>
          <a:lstStyle/>
          <a:p>
            <a:endParaRPr lang="it-IT" dirty="0"/>
          </a:p>
        </p:txBody>
      </p:sp>
      <p:graphicFrame>
        <p:nvGraphicFramePr>
          <p:cNvPr id="12" name="Segnaposto contenuto 11">
            <a:extLst>
              <a:ext uri="{FF2B5EF4-FFF2-40B4-BE49-F238E27FC236}">
                <a16:creationId xmlns:a16="http://schemas.microsoft.com/office/drawing/2014/main" xmlns="" id="{522D98FC-E776-FE55-F425-9A04CF1889FE}"/>
              </a:ext>
            </a:extLst>
          </p:cNvPr>
          <p:cNvGraphicFramePr>
            <a:graphicFrameLocks noGrp="1"/>
          </p:cNvGraphicFramePr>
          <p:nvPr>
            <p:ph sz="quarter" idx="1"/>
            <p:extLst>
              <p:ext uri="{D42A27DB-BD31-4B8C-83A1-F6EECF244321}">
                <p14:modId xmlns:p14="http://schemas.microsoft.com/office/powerpoint/2010/main" val="4225839751"/>
              </p:ext>
            </p:extLst>
          </p:nvPr>
        </p:nvGraphicFramePr>
        <p:xfrm>
          <a:off x="1038939" y="1772816"/>
          <a:ext cx="6329680" cy="1215390"/>
        </p:xfrm>
        <a:graphic>
          <a:graphicData uri="http://schemas.openxmlformats.org/drawingml/2006/table">
            <a:tbl>
              <a:tblPr firstRow="1" firstCol="1" lastRow="1" lastCol="1" bandRow="1" bandCol="1">
                <a:tableStyleId>{5C22544A-7EE6-4342-B048-85BDC9FD1C3A}</a:tableStyleId>
              </a:tblPr>
              <a:tblGrid>
                <a:gridCol w="2109470">
                  <a:extLst>
                    <a:ext uri="{9D8B030D-6E8A-4147-A177-3AD203B41FA5}">
                      <a16:colId xmlns:a16="http://schemas.microsoft.com/office/drawing/2014/main" xmlns="" val="870422448"/>
                    </a:ext>
                  </a:extLst>
                </a:gridCol>
                <a:gridCol w="2109470">
                  <a:extLst>
                    <a:ext uri="{9D8B030D-6E8A-4147-A177-3AD203B41FA5}">
                      <a16:colId xmlns:a16="http://schemas.microsoft.com/office/drawing/2014/main" xmlns="" val="3203990883"/>
                    </a:ext>
                  </a:extLst>
                </a:gridCol>
                <a:gridCol w="2110740">
                  <a:extLst>
                    <a:ext uri="{9D8B030D-6E8A-4147-A177-3AD203B41FA5}">
                      <a16:colId xmlns:a16="http://schemas.microsoft.com/office/drawing/2014/main" xmlns="" val="1244961201"/>
                    </a:ext>
                  </a:extLst>
                </a:gridCol>
              </a:tblGrid>
              <a:tr h="0">
                <a:tc>
                  <a:txBody>
                    <a:bodyPr/>
                    <a:lstStyle/>
                    <a:p>
                      <a:pPr marL="786130" marR="777875" algn="ctr">
                        <a:spcBef>
                          <a:spcPts val="755"/>
                        </a:spcBef>
                        <a:spcAft>
                          <a:spcPts val="0"/>
                        </a:spcAft>
                      </a:pPr>
                      <a:r>
                        <a:rPr lang="it-IT" sz="1200">
                          <a:effectLst/>
                        </a:rPr>
                        <a:t>Impresa</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75920">
                        <a:spcBef>
                          <a:spcPts val="755"/>
                        </a:spcBef>
                        <a:spcAft>
                          <a:spcPts val="0"/>
                        </a:spcAft>
                      </a:pPr>
                      <a:r>
                        <a:rPr lang="it-IT" sz="1200">
                          <a:effectLst/>
                        </a:rPr>
                        <a:t>Nr.</a:t>
                      </a:r>
                      <a:r>
                        <a:rPr lang="it-IT" sz="1200" spc="-30">
                          <a:effectLst/>
                        </a:rPr>
                        <a:t> </a:t>
                      </a:r>
                      <a:r>
                        <a:rPr lang="it-IT" sz="1200">
                          <a:effectLst/>
                        </a:rPr>
                        <a:t>Ula</a:t>
                      </a:r>
                      <a:r>
                        <a:rPr lang="it-IT" sz="1200" spc="-30">
                          <a:effectLst/>
                        </a:rPr>
                        <a:t> </a:t>
                      </a:r>
                      <a:r>
                        <a:rPr lang="it-IT" sz="1200">
                          <a:effectLst/>
                        </a:rPr>
                        <a:t>al</a:t>
                      </a:r>
                      <a:r>
                        <a:rPr lang="it-IT" sz="1200" spc="-35">
                          <a:effectLst/>
                        </a:rPr>
                        <a:t> </a:t>
                      </a:r>
                      <a:r>
                        <a:rPr lang="it-IT" sz="1200">
                          <a:effectLst/>
                        </a:rPr>
                        <a:t>31/12/2020</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81355" marR="117475" indent="-551180">
                        <a:spcBef>
                          <a:spcPts val="25"/>
                        </a:spcBef>
                        <a:spcAft>
                          <a:spcPts val="0"/>
                        </a:spcAft>
                      </a:pPr>
                      <a:r>
                        <a:rPr lang="it-IT" sz="1200" spc="-5">
                          <a:effectLst/>
                        </a:rPr>
                        <a:t>Fatturato/totale</a:t>
                      </a:r>
                      <a:r>
                        <a:rPr lang="it-IT" sz="1200" spc="-45">
                          <a:effectLst/>
                        </a:rPr>
                        <a:t> </a:t>
                      </a:r>
                      <a:r>
                        <a:rPr lang="it-IT" sz="1200">
                          <a:effectLst/>
                        </a:rPr>
                        <a:t>di</a:t>
                      </a:r>
                      <a:r>
                        <a:rPr lang="it-IT" sz="1200" spc="-45">
                          <a:effectLst/>
                        </a:rPr>
                        <a:t> </a:t>
                      </a:r>
                      <a:r>
                        <a:rPr lang="it-IT" sz="1200">
                          <a:effectLst/>
                        </a:rPr>
                        <a:t>bilancio</a:t>
                      </a:r>
                      <a:r>
                        <a:rPr lang="it-IT" sz="1200" spc="-45">
                          <a:effectLst/>
                        </a:rPr>
                        <a:t> </a:t>
                      </a:r>
                      <a:r>
                        <a:rPr lang="it-IT" sz="1200">
                          <a:effectLst/>
                        </a:rPr>
                        <a:t>al</a:t>
                      </a:r>
                      <a:r>
                        <a:rPr lang="it-IT" sz="1200" spc="-255">
                          <a:effectLst/>
                        </a:rPr>
                        <a:t> </a:t>
                      </a:r>
                      <a:r>
                        <a:rPr lang="it-IT" sz="1200">
                          <a:effectLst/>
                        </a:rPr>
                        <a:t>31/12/2020</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426812730"/>
                  </a:ext>
                </a:extLst>
              </a:tr>
              <a:tr h="222250">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195625603"/>
                  </a:ext>
                </a:extLst>
              </a:tr>
              <a:tr h="222250">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408693875"/>
                  </a:ext>
                </a:extLst>
              </a:tr>
              <a:tr h="222250">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200" dirty="0">
                          <a:effectLst/>
                        </a:rPr>
                        <a:t> </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326463800"/>
                  </a:ext>
                </a:extLst>
              </a:tr>
            </a:tbl>
          </a:graphicData>
        </a:graphic>
      </p:graphicFrame>
      <p:sp>
        <p:nvSpPr>
          <p:cNvPr id="13" name="Rectangle 3">
            <a:extLst>
              <a:ext uri="{FF2B5EF4-FFF2-40B4-BE49-F238E27FC236}">
                <a16:creationId xmlns:a16="http://schemas.microsoft.com/office/drawing/2014/main" xmlns="" id="{A754E532-FC64-1A07-1896-ADDEE12B7437}"/>
              </a:ext>
            </a:extLst>
          </p:cNvPr>
          <p:cNvSpPr>
            <a:spLocks noChangeArrowheads="1"/>
          </p:cNvSpPr>
          <p:nvPr/>
        </p:nvSpPr>
        <p:spPr bwMode="auto">
          <a:xfrm>
            <a:off x="12779" y="-1726669"/>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3271093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F805F7BF-1E7F-78C4-EC3A-1F3FC13C7F48}"/>
              </a:ext>
            </a:extLst>
          </p:cNvPr>
          <p:cNvSpPr>
            <a:spLocks noGrp="1"/>
          </p:cNvSpPr>
          <p:nvPr>
            <p:ph type="title"/>
          </p:nvPr>
        </p:nvSpPr>
        <p:spPr/>
        <p:txBody>
          <a:bodyPr/>
          <a:lstStyle/>
          <a:p>
            <a:endParaRPr lang="it-IT"/>
          </a:p>
        </p:txBody>
      </p:sp>
      <p:graphicFrame>
        <p:nvGraphicFramePr>
          <p:cNvPr id="4" name="Segnaposto contenuto 3">
            <a:extLst>
              <a:ext uri="{FF2B5EF4-FFF2-40B4-BE49-F238E27FC236}">
                <a16:creationId xmlns:a16="http://schemas.microsoft.com/office/drawing/2014/main" xmlns="" id="{CE02986B-CD1F-CA06-C663-1305D9019B67}"/>
              </a:ext>
            </a:extLst>
          </p:cNvPr>
          <p:cNvGraphicFramePr>
            <a:graphicFrameLocks noGrp="1"/>
          </p:cNvGraphicFramePr>
          <p:nvPr>
            <p:ph sz="quarter" idx="1"/>
          </p:nvPr>
        </p:nvGraphicFramePr>
        <p:xfrm>
          <a:off x="1026160" y="3499802"/>
          <a:ext cx="6329680" cy="1215390"/>
        </p:xfrm>
        <a:graphic>
          <a:graphicData uri="http://schemas.openxmlformats.org/drawingml/2006/table">
            <a:tbl>
              <a:tblPr firstRow="1" firstCol="1" lastRow="1" lastCol="1" bandRow="1" bandCol="1">
                <a:tableStyleId>{5C22544A-7EE6-4342-B048-85BDC9FD1C3A}</a:tableStyleId>
              </a:tblPr>
              <a:tblGrid>
                <a:gridCol w="2109470">
                  <a:extLst>
                    <a:ext uri="{9D8B030D-6E8A-4147-A177-3AD203B41FA5}">
                      <a16:colId xmlns:a16="http://schemas.microsoft.com/office/drawing/2014/main" xmlns="" val="91100039"/>
                    </a:ext>
                  </a:extLst>
                </a:gridCol>
                <a:gridCol w="2109470">
                  <a:extLst>
                    <a:ext uri="{9D8B030D-6E8A-4147-A177-3AD203B41FA5}">
                      <a16:colId xmlns:a16="http://schemas.microsoft.com/office/drawing/2014/main" xmlns="" val="1751506224"/>
                    </a:ext>
                  </a:extLst>
                </a:gridCol>
                <a:gridCol w="2110740">
                  <a:extLst>
                    <a:ext uri="{9D8B030D-6E8A-4147-A177-3AD203B41FA5}">
                      <a16:colId xmlns:a16="http://schemas.microsoft.com/office/drawing/2014/main" xmlns="" val="71161222"/>
                    </a:ext>
                  </a:extLst>
                </a:gridCol>
              </a:tblGrid>
              <a:tr h="407670">
                <a:tc>
                  <a:txBody>
                    <a:bodyPr/>
                    <a:lstStyle/>
                    <a:p>
                      <a:pPr marL="786130" marR="777875" algn="ctr">
                        <a:spcBef>
                          <a:spcPts val="745"/>
                        </a:spcBef>
                        <a:spcAft>
                          <a:spcPts val="0"/>
                        </a:spcAft>
                      </a:pPr>
                      <a:r>
                        <a:rPr lang="it-IT" sz="1200">
                          <a:effectLst/>
                        </a:rPr>
                        <a:t>Impresa</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75920">
                        <a:spcBef>
                          <a:spcPts val="745"/>
                        </a:spcBef>
                        <a:spcAft>
                          <a:spcPts val="0"/>
                        </a:spcAft>
                      </a:pPr>
                      <a:r>
                        <a:rPr lang="it-IT" sz="1200">
                          <a:effectLst/>
                        </a:rPr>
                        <a:t>Nr.</a:t>
                      </a:r>
                      <a:r>
                        <a:rPr lang="it-IT" sz="1200" spc="-30">
                          <a:effectLst/>
                        </a:rPr>
                        <a:t> </a:t>
                      </a:r>
                      <a:r>
                        <a:rPr lang="it-IT" sz="1200">
                          <a:effectLst/>
                        </a:rPr>
                        <a:t>Ula</a:t>
                      </a:r>
                      <a:r>
                        <a:rPr lang="it-IT" sz="1200" spc="-30">
                          <a:effectLst/>
                        </a:rPr>
                        <a:t> </a:t>
                      </a:r>
                      <a:r>
                        <a:rPr lang="it-IT" sz="1200">
                          <a:effectLst/>
                        </a:rPr>
                        <a:t>al</a:t>
                      </a:r>
                      <a:r>
                        <a:rPr lang="it-IT" sz="1200" spc="-35">
                          <a:effectLst/>
                        </a:rPr>
                        <a:t> </a:t>
                      </a:r>
                      <a:r>
                        <a:rPr lang="it-IT" sz="1200">
                          <a:effectLst/>
                        </a:rPr>
                        <a:t>31/12/2019</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81355" marR="117475" indent="-551180">
                        <a:spcBef>
                          <a:spcPts val="15"/>
                        </a:spcBef>
                        <a:spcAft>
                          <a:spcPts val="0"/>
                        </a:spcAft>
                      </a:pPr>
                      <a:r>
                        <a:rPr lang="it-IT" sz="1200" spc="-5">
                          <a:effectLst/>
                        </a:rPr>
                        <a:t>Fatturato/totale</a:t>
                      </a:r>
                      <a:r>
                        <a:rPr lang="it-IT" sz="1200" spc="-45">
                          <a:effectLst/>
                        </a:rPr>
                        <a:t> </a:t>
                      </a:r>
                      <a:r>
                        <a:rPr lang="it-IT" sz="1200">
                          <a:effectLst/>
                        </a:rPr>
                        <a:t>di</a:t>
                      </a:r>
                      <a:r>
                        <a:rPr lang="it-IT" sz="1200" spc="-45">
                          <a:effectLst/>
                        </a:rPr>
                        <a:t> </a:t>
                      </a:r>
                      <a:r>
                        <a:rPr lang="it-IT" sz="1200">
                          <a:effectLst/>
                        </a:rPr>
                        <a:t>bilancio</a:t>
                      </a:r>
                      <a:r>
                        <a:rPr lang="it-IT" sz="1200" spc="-45">
                          <a:effectLst/>
                        </a:rPr>
                        <a:t> </a:t>
                      </a:r>
                      <a:r>
                        <a:rPr lang="it-IT" sz="1200">
                          <a:effectLst/>
                        </a:rPr>
                        <a:t>al</a:t>
                      </a:r>
                      <a:r>
                        <a:rPr lang="it-IT" sz="1200" spc="-255">
                          <a:effectLst/>
                        </a:rPr>
                        <a:t> </a:t>
                      </a:r>
                      <a:r>
                        <a:rPr lang="it-IT" sz="1200">
                          <a:effectLst/>
                        </a:rPr>
                        <a:t>31/12/2019</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3382275814"/>
                  </a:ext>
                </a:extLst>
              </a:tr>
              <a:tr h="222250">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94037038"/>
                  </a:ext>
                </a:extLst>
              </a:tr>
              <a:tr h="222250">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880713171"/>
                  </a:ext>
                </a:extLst>
              </a:tr>
              <a:tr h="222250">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200" dirty="0">
                          <a:effectLst/>
                        </a:rPr>
                        <a:t> </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3353444669"/>
                  </a:ext>
                </a:extLst>
              </a:tr>
            </a:tbl>
          </a:graphicData>
        </a:graphic>
      </p:graphicFrame>
    </p:spTree>
    <p:extLst>
      <p:ext uri="{BB962C8B-B14F-4D97-AF65-F5344CB8AC3E}">
        <p14:creationId xmlns:p14="http://schemas.microsoft.com/office/powerpoint/2010/main" val="1483278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1">
            <a:extLst>
              <a:ext uri="{FF2B5EF4-FFF2-40B4-BE49-F238E27FC236}">
                <a16:creationId xmlns:a16="http://schemas.microsoft.com/office/drawing/2014/main" xmlns="" id="{13E8F7D5-F943-EA00-24CF-360294992BD2}"/>
              </a:ext>
            </a:extLst>
          </p:cNvPr>
          <p:cNvSpPr txBox="1">
            <a:spLocks/>
          </p:cNvSpPr>
          <p:nvPr/>
        </p:nvSpPr>
        <p:spPr>
          <a:xfrm>
            <a:off x="1719263" y="1484313"/>
            <a:ext cx="7416800" cy="3673475"/>
          </a:xfrm>
          <a:prstGeom prst="rect">
            <a:avLst/>
          </a:prstGeom>
        </p:spPr>
        <p:txBody>
          <a:bodyPr anchor="b">
            <a:normAutofit fontScale="60000" lnSpcReduction="20000"/>
          </a:bodyPr>
          <a:lstStyle>
            <a:lvl1pPr algn="l" rtl="0" eaLnBrk="1" latinLnBrk="0" hangingPunct="1">
              <a:spcBef>
                <a:spcPct val="0"/>
              </a:spcBef>
              <a:buNone/>
              <a:defRPr kumimoji="0" sz="3000" b="1" kern="1200" cap="small" baseline="0">
                <a:solidFill>
                  <a:schemeClr val="tx2"/>
                </a:solidFill>
                <a:latin typeface="+mj-lt"/>
                <a:ea typeface="+mj-ea"/>
                <a:cs typeface="+mj-cs"/>
              </a:defRPr>
            </a:lvl1pPr>
          </a:lstStyle>
          <a:p>
            <a:pPr algn="ctr" fontAlgn="auto">
              <a:lnSpc>
                <a:spcPct val="200000"/>
              </a:lnSpc>
              <a:spcAft>
                <a:spcPts val="0"/>
              </a:spcAft>
              <a:defRPr/>
            </a:pPr>
            <a:r>
              <a:rPr lang="it-IT" dirty="0"/>
              <a:t>avviso pubblico afferente all’Azione 3.1.1. 04B – CLLD, nell’ambito del “BONUSICILIA” finalizzato alla concessione di contributi a Fondo Perduto a Favore delle Microimprese con sede legale e operativa nel territorio del “</a:t>
            </a:r>
            <a:r>
              <a:rPr lang="it-IT" i="1" dirty="0" err="1"/>
              <a:t>Gal</a:t>
            </a:r>
            <a:r>
              <a:rPr lang="it-IT" i="1" dirty="0"/>
              <a:t> Taormina Peloritani, Terre dei Miti e della Bellezza</a:t>
            </a:r>
            <a:r>
              <a:rPr lang="it-IT" dirty="0"/>
              <a:t>”, per supportare il sistema produttivo a seguito dell’emergenza pandemica da COVID 19</a:t>
            </a:r>
            <a:r>
              <a:rPr lang="it-IT" sz="2800" dirty="0"/>
              <a:t> </a:t>
            </a:r>
          </a:p>
        </p:txBody>
      </p:sp>
      <p:sp>
        <p:nvSpPr>
          <p:cNvPr id="15362" name="Rettangolo 6">
            <a:extLst>
              <a:ext uri="{FF2B5EF4-FFF2-40B4-BE49-F238E27FC236}">
                <a16:creationId xmlns:a16="http://schemas.microsoft.com/office/drawing/2014/main" xmlns="" id="{21F9CAF2-5A1D-EAF1-67DB-9F14E80C2FFC}"/>
              </a:ext>
            </a:extLst>
          </p:cNvPr>
          <p:cNvSpPr>
            <a:spLocks noChangeArrowheads="1"/>
          </p:cNvSpPr>
          <p:nvPr/>
        </p:nvSpPr>
        <p:spPr bwMode="auto">
          <a:xfrm>
            <a:off x="2339975" y="5805488"/>
            <a:ext cx="6408738"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pPr algn="ctr" eaLnBrk="1" hangingPunct="1"/>
            <a:r>
              <a:rPr lang="it-IT" altLang="it-IT" sz="1400" b="1" dirty="0"/>
              <a:t>Santa Teresa di Riva– 16 Maggio 2022</a:t>
            </a:r>
          </a:p>
          <a:p>
            <a:pPr algn="ctr" eaLnBrk="1" hangingPunct="1"/>
            <a:endParaRPr lang="it-IT" altLang="it-IT" sz="1400" b="1" dirty="0"/>
          </a:p>
          <a:p>
            <a:pPr algn="ctr" eaLnBrk="1" hangingPunct="1"/>
            <a:endParaRPr lang="it-IT" altLang="it-IT" sz="1400" b="1" dirty="0"/>
          </a:p>
        </p:txBody>
      </p:sp>
      <p:sp>
        <p:nvSpPr>
          <p:cNvPr id="2" name="CasellaDiTesto 1">
            <a:extLst>
              <a:ext uri="{FF2B5EF4-FFF2-40B4-BE49-F238E27FC236}">
                <a16:creationId xmlns:a16="http://schemas.microsoft.com/office/drawing/2014/main" xmlns="" id="{876661F8-D3D5-F164-5C4B-9159E30A2F45}"/>
              </a:ext>
            </a:extLst>
          </p:cNvPr>
          <p:cNvSpPr txBox="1"/>
          <p:nvPr/>
        </p:nvSpPr>
        <p:spPr>
          <a:xfrm>
            <a:off x="4211960" y="735444"/>
            <a:ext cx="2164375" cy="954107"/>
          </a:xfrm>
          <a:prstGeom prst="rect">
            <a:avLst/>
          </a:prstGeom>
          <a:noFill/>
        </p:spPr>
        <p:txBody>
          <a:bodyPr wrap="none" rtlCol="0">
            <a:spAutoFit/>
          </a:bodyPr>
          <a:lstStyle/>
          <a:p>
            <a:r>
              <a:rPr lang="en-US" altLang="it-IT" sz="2800" i="1" dirty="0">
                <a:solidFill>
                  <a:srgbClr val="FF0000"/>
                </a:solidFill>
                <a:effectLst>
                  <a:outerShdw blurRad="38100" dist="38100" dir="2700000" algn="tl">
                    <a:srgbClr val="000000">
                      <a:alpha val="43137"/>
                    </a:srgbClr>
                  </a:outerShdw>
                </a:effectLst>
              </a:rPr>
              <a:t>OBIETTIVI</a:t>
            </a:r>
          </a:p>
          <a:p>
            <a:endParaRPr lang="it-IT"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14BE28C1-036A-6ED9-AADD-B65EFBC492F7}"/>
              </a:ext>
            </a:extLst>
          </p:cNvPr>
          <p:cNvSpPr>
            <a:spLocks noGrp="1"/>
          </p:cNvSpPr>
          <p:nvPr>
            <p:ph type="title"/>
          </p:nvPr>
        </p:nvSpPr>
        <p:spPr/>
        <p:txBody>
          <a:bodyPr/>
          <a:lstStyle/>
          <a:p>
            <a:endParaRPr lang="it-IT"/>
          </a:p>
        </p:txBody>
      </p:sp>
      <p:graphicFrame>
        <p:nvGraphicFramePr>
          <p:cNvPr id="4" name="Segnaposto contenuto 3">
            <a:extLst>
              <a:ext uri="{FF2B5EF4-FFF2-40B4-BE49-F238E27FC236}">
                <a16:creationId xmlns:a16="http://schemas.microsoft.com/office/drawing/2014/main" xmlns="" id="{0C2C4DC5-13CC-F455-963C-C409046E529E}"/>
              </a:ext>
            </a:extLst>
          </p:cNvPr>
          <p:cNvGraphicFramePr>
            <a:graphicFrameLocks noGrp="1"/>
          </p:cNvGraphicFramePr>
          <p:nvPr>
            <p:ph sz="quarter" idx="1"/>
            <p:extLst>
              <p:ext uri="{D42A27DB-BD31-4B8C-83A1-F6EECF244321}">
                <p14:modId xmlns:p14="http://schemas.microsoft.com/office/powerpoint/2010/main" val="357703303"/>
              </p:ext>
            </p:extLst>
          </p:nvPr>
        </p:nvGraphicFramePr>
        <p:xfrm>
          <a:off x="683568" y="3212976"/>
          <a:ext cx="7129472" cy="1800199"/>
        </p:xfrm>
        <a:graphic>
          <a:graphicData uri="http://schemas.openxmlformats.org/drawingml/2006/table">
            <a:tbl>
              <a:tblPr firstRow="1" firstCol="1" lastRow="1" lastCol="1" bandRow="1" bandCol="1">
                <a:tableStyleId>{5C22544A-7EE6-4342-B048-85BDC9FD1C3A}</a:tableStyleId>
              </a:tblPr>
              <a:tblGrid>
                <a:gridCol w="1512168">
                  <a:extLst>
                    <a:ext uri="{9D8B030D-6E8A-4147-A177-3AD203B41FA5}">
                      <a16:colId xmlns:a16="http://schemas.microsoft.com/office/drawing/2014/main" xmlns="" val="4244905427"/>
                    </a:ext>
                  </a:extLst>
                </a:gridCol>
                <a:gridCol w="1800200">
                  <a:extLst>
                    <a:ext uri="{9D8B030D-6E8A-4147-A177-3AD203B41FA5}">
                      <a16:colId xmlns:a16="http://schemas.microsoft.com/office/drawing/2014/main" xmlns="" val="1285611972"/>
                    </a:ext>
                  </a:extLst>
                </a:gridCol>
                <a:gridCol w="2082284">
                  <a:extLst>
                    <a:ext uri="{9D8B030D-6E8A-4147-A177-3AD203B41FA5}">
                      <a16:colId xmlns:a16="http://schemas.microsoft.com/office/drawing/2014/main" xmlns="" val="3643341512"/>
                    </a:ext>
                  </a:extLst>
                </a:gridCol>
                <a:gridCol w="1734820">
                  <a:extLst>
                    <a:ext uri="{9D8B030D-6E8A-4147-A177-3AD203B41FA5}">
                      <a16:colId xmlns:a16="http://schemas.microsoft.com/office/drawing/2014/main" xmlns="" val="1434814706"/>
                    </a:ext>
                  </a:extLst>
                </a:gridCol>
              </a:tblGrid>
              <a:tr h="941794">
                <a:tc>
                  <a:txBody>
                    <a:bodyPr/>
                    <a:lstStyle/>
                    <a:p>
                      <a:pPr marL="527050">
                        <a:spcBef>
                          <a:spcPts val="755"/>
                        </a:spcBef>
                        <a:spcAft>
                          <a:spcPts val="0"/>
                        </a:spcAft>
                      </a:pPr>
                      <a:r>
                        <a:rPr lang="it-IT" sz="1200">
                          <a:effectLst/>
                        </a:rPr>
                        <a:t>Impresa</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73025" marR="56515" indent="6350">
                        <a:spcBef>
                          <a:spcPts val="25"/>
                        </a:spcBef>
                        <a:spcAft>
                          <a:spcPts val="0"/>
                        </a:spcAft>
                      </a:pPr>
                      <a:r>
                        <a:rPr lang="it-IT" sz="1200" dirty="0">
                          <a:effectLst/>
                        </a:rPr>
                        <a:t>% di partecipazione</a:t>
                      </a:r>
                      <a:r>
                        <a:rPr lang="it-IT" sz="1200" spc="-260" dirty="0">
                          <a:effectLst/>
                        </a:rPr>
                        <a:t> </a:t>
                      </a:r>
                      <a:r>
                        <a:rPr lang="it-IT" sz="1200" spc="-5" dirty="0">
                          <a:effectLst/>
                        </a:rPr>
                        <a:t>dell’impresa</a:t>
                      </a:r>
                      <a:r>
                        <a:rPr lang="it-IT" sz="1200" spc="-65" dirty="0">
                          <a:effectLst/>
                        </a:rPr>
                        <a:t> </a:t>
                      </a:r>
                      <a:r>
                        <a:rPr lang="it-IT" sz="1200" dirty="0">
                          <a:effectLst/>
                        </a:rPr>
                        <a:t>istante</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42240">
                        <a:spcBef>
                          <a:spcPts val="755"/>
                        </a:spcBef>
                        <a:spcAft>
                          <a:spcPts val="0"/>
                        </a:spcAft>
                      </a:pPr>
                      <a:r>
                        <a:rPr lang="it-IT" sz="1200" dirty="0">
                          <a:effectLst/>
                        </a:rPr>
                        <a:t>Nr.</a:t>
                      </a:r>
                      <a:r>
                        <a:rPr lang="it-IT" sz="1200" spc="-30" dirty="0">
                          <a:effectLst/>
                        </a:rPr>
                        <a:t> </a:t>
                      </a:r>
                      <a:r>
                        <a:rPr lang="it-IT" sz="1200" dirty="0" err="1">
                          <a:effectLst/>
                        </a:rPr>
                        <a:t>Ula</a:t>
                      </a:r>
                      <a:r>
                        <a:rPr lang="it-IT" sz="1200" spc="-30" dirty="0">
                          <a:effectLst/>
                        </a:rPr>
                        <a:t> </a:t>
                      </a:r>
                      <a:r>
                        <a:rPr lang="it-IT" sz="1200" dirty="0">
                          <a:effectLst/>
                        </a:rPr>
                        <a:t>al</a:t>
                      </a:r>
                      <a:r>
                        <a:rPr lang="it-IT" sz="1200" spc="-35" dirty="0">
                          <a:effectLst/>
                        </a:rPr>
                        <a:t> </a:t>
                      </a:r>
                      <a:r>
                        <a:rPr lang="it-IT" sz="1200" dirty="0">
                          <a:effectLst/>
                        </a:rPr>
                        <a:t>31/12/2020</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54940" marR="143510" indent="128270">
                        <a:spcBef>
                          <a:spcPts val="25"/>
                        </a:spcBef>
                        <a:spcAft>
                          <a:spcPts val="0"/>
                        </a:spcAft>
                      </a:pPr>
                      <a:r>
                        <a:rPr lang="it-IT" sz="1200">
                          <a:effectLst/>
                        </a:rPr>
                        <a:t>Fatturato/totale di</a:t>
                      </a:r>
                      <a:r>
                        <a:rPr lang="it-IT" sz="1200" spc="5">
                          <a:effectLst/>
                        </a:rPr>
                        <a:t> </a:t>
                      </a:r>
                      <a:r>
                        <a:rPr lang="it-IT" sz="1200">
                          <a:effectLst/>
                        </a:rPr>
                        <a:t>bilancio</a:t>
                      </a:r>
                      <a:r>
                        <a:rPr lang="it-IT" sz="1200" spc="-40">
                          <a:effectLst/>
                        </a:rPr>
                        <a:t> </a:t>
                      </a:r>
                      <a:r>
                        <a:rPr lang="it-IT" sz="1200">
                          <a:effectLst/>
                        </a:rPr>
                        <a:t>al</a:t>
                      </a:r>
                      <a:r>
                        <a:rPr lang="it-IT" sz="1200" spc="-40">
                          <a:effectLst/>
                        </a:rPr>
                        <a:t> </a:t>
                      </a:r>
                      <a:r>
                        <a:rPr lang="it-IT" sz="1200">
                          <a:effectLst/>
                        </a:rPr>
                        <a:t>31/12/2020</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2103742944"/>
                  </a:ext>
                </a:extLst>
              </a:tr>
              <a:tr h="286135">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889413845"/>
                  </a:ext>
                </a:extLst>
              </a:tr>
              <a:tr h="286135">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499959470"/>
                  </a:ext>
                </a:extLst>
              </a:tr>
              <a:tr h="286135">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2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200" dirty="0">
                          <a:effectLst/>
                        </a:rPr>
                        <a:t> </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440767251"/>
                  </a:ext>
                </a:extLst>
              </a:tr>
            </a:tbl>
          </a:graphicData>
        </a:graphic>
      </p:graphicFrame>
      <p:sp>
        <p:nvSpPr>
          <p:cNvPr id="5" name="Rectangle 1">
            <a:extLst>
              <a:ext uri="{FF2B5EF4-FFF2-40B4-BE49-F238E27FC236}">
                <a16:creationId xmlns:a16="http://schemas.microsoft.com/office/drawing/2014/main" xmlns="" id="{F2B9E22D-A1A0-483D-741F-65CD0B62A45F}"/>
              </a:ext>
            </a:extLst>
          </p:cNvPr>
          <p:cNvSpPr>
            <a:spLocks noChangeArrowheads="1"/>
          </p:cNvSpPr>
          <p:nvPr/>
        </p:nvSpPr>
        <p:spPr bwMode="auto">
          <a:xfrm>
            <a:off x="457200" y="9604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469752" tIns="698280" rIns="507840" bIns="596712" numCol="1" anchor="ctr" anchorCtr="0" compatLnSpc="1">
            <a:prstTxWarp prst="textNoShape">
              <a:avLst/>
            </a:prstTxWarp>
            <a:spAutoFit/>
          </a:bodyPr>
          <a:lstStyle>
            <a:lvl1pPr indent="128588">
              <a:tabLst>
                <a:tab pos="644525" algn="l"/>
              </a:tabLst>
              <a:defRPr>
                <a:solidFill>
                  <a:schemeClr val="tx1"/>
                </a:solidFill>
                <a:latin typeface="Arial" panose="020B0604020202020204" pitchFamily="34" charset="0"/>
              </a:defRPr>
            </a:lvl1pPr>
            <a:lvl2pPr>
              <a:tabLst>
                <a:tab pos="644525" algn="l"/>
              </a:tabLst>
              <a:defRPr>
                <a:solidFill>
                  <a:schemeClr val="tx1"/>
                </a:solidFill>
                <a:latin typeface="Arial" panose="020B0604020202020204" pitchFamily="34" charset="0"/>
              </a:defRPr>
            </a:lvl2pPr>
            <a:lvl3pPr>
              <a:tabLst>
                <a:tab pos="644525" algn="l"/>
              </a:tabLst>
              <a:defRPr>
                <a:solidFill>
                  <a:schemeClr val="tx1"/>
                </a:solidFill>
                <a:latin typeface="Arial" panose="020B0604020202020204" pitchFamily="34" charset="0"/>
              </a:defRPr>
            </a:lvl3pPr>
            <a:lvl4pPr>
              <a:tabLst>
                <a:tab pos="644525" algn="l"/>
              </a:tabLst>
              <a:defRPr>
                <a:solidFill>
                  <a:schemeClr val="tx1"/>
                </a:solidFill>
                <a:latin typeface="Arial" panose="020B0604020202020204" pitchFamily="34" charset="0"/>
              </a:defRPr>
            </a:lvl4pPr>
            <a:lvl5pPr>
              <a:tabLst>
                <a:tab pos="644525" algn="l"/>
              </a:tabLst>
              <a:defRPr>
                <a:solidFill>
                  <a:schemeClr val="tx1"/>
                </a:solidFill>
                <a:latin typeface="Arial" panose="020B0604020202020204" pitchFamily="34" charset="0"/>
              </a:defRPr>
            </a:lvl5pPr>
            <a:lvl6pPr eaLnBrk="0" fontAlgn="base" hangingPunct="0">
              <a:spcBef>
                <a:spcPct val="0"/>
              </a:spcBef>
              <a:spcAft>
                <a:spcPct val="0"/>
              </a:spcAft>
              <a:tabLst>
                <a:tab pos="644525" algn="l"/>
              </a:tabLst>
              <a:defRPr>
                <a:solidFill>
                  <a:schemeClr val="tx1"/>
                </a:solidFill>
                <a:latin typeface="Arial" panose="020B0604020202020204" pitchFamily="34" charset="0"/>
              </a:defRPr>
            </a:lvl6pPr>
            <a:lvl7pPr eaLnBrk="0" fontAlgn="base" hangingPunct="0">
              <a:spcBef>
                <a:spcPct val="0"/>
              </a:spcBef>
              <a:spcAft>
                <a:spcPct val="0"/>
              </a:spcAft>
              <a:tabLst>
                <a:tab pos="644525" algn="l"/>
              </a:tabLst>
              <a:defRPr>
                <a:solidFill>
                  <a:schemeClr val="tx1"/>
                </a:solidFill>
                <a:latin typeface="Arial" panose="020B0604020202020204" pitchFamily="34" charset="0"/>
              </a:defRPr>
            </a:lvl7pPr>
            <a:lvl8pPr eaLnBrk="0" fontAlgn="base" hangingPunct="0">
              <a:spcBef>
                <a:spcPct val="0"/>
              </a:spcBef>
              <a:spcAft>
                <a:spcPct val="0"/>
              </a:spcAft>
              <a:tabLst>
                <a:tab pos="644525" algn="l"/>
              </a:tabLst>
              <a:defRPr>
                <a:solidFill>
                  <a:schemeClr val="tx1"/>
                </a:solidFill>
                <a:latin typeface="Arial" panose="020B0604020202020204" pitchFamily="34" charset="0"/>
              </a:defRPr>
            </a:lvl8pPr>
            <a:lvl9pPr eaLnBrk="0" fontAlgn="base" hangingPunct="0">
              <a:spcBef>
                <a:spcPct val="0"/>
              </a:spcBef>
              <a:spcAft>
                <a:spcPct val="0"/>
              </a:spcAft>
              <a:tabLst>
                <a:tab pos="644525" algn="l"/>
              </a:tabLst>
              <a:defRPr>
                <a:solidFill>
                  <a:schemeClr val="tx1"/>
                </a:solidFill>
                <a:latin typeface="Arial" panose="020B0604020202020204" pitchFamily="34" charset="0"/>
              </a:defRPr>
            </a:lvl9pPr>
          </a:lstStyle>
          <a:p>
            <a:pPr marL="0" marR="0" lvl="0" indent="128588" algn="l" defTabSz="914400" rtl="0" eaLnBrk="0" fontAlgn="base" latinLnBrk="0" hangingPunct="0">
              <a:lnSpc>
                <a:spcPct val="100000"/>
              </a:lnSpc>
              <a:spcBef>
                <a:spcPct val="0"/>
              </a:spcBef>
              <a:spcAft>
                <a:spcPct val="0"/>
              </a:spcAft>
              <a:buClrTx/>
              <a:buSzTx/>
              <a:buFontTx/>
              <a:buChar char="•"/>
              <a:tabLst>
                <a:tab pos="644525" algn="l"/>
              </a:tabLst>
            </a:pPr>
            <a:r>
              <a:rPr kumimoji="0" lang="it-IT" altLang="it-IT" sz="1200" b="0" i="0" u="none" strike="noStrike" cap="none" normalizeH="0" baseline="0">
                <a:ln>
                  <a:noFill/>
                </a:ln>
                <a:solidFill>
                  <a:schemeClr val="tx1"/>
                </a:solidFill>
                <a:effectLst/>
                <a:latin typeface="Arial" panose="020B0604020202020204" pitchFamily="34" charset="0"/>
                <a:ea typeface="Calibri" panose="020F0502020204030204" pitchFamily="34" charset="0"/>
              </a:rPr>
              <a:t>che le imprese ad essa associate ai sensi dell’Allegato 1 al Reg. UE 651/2014 sono:</a:t>
            </a:r>
            <a:endParaRPr kumimoji="0" lang="it-IT" altLang="it-IT" sz="800" b="0" i="0" u="none" strike="noStrike" cap="none" normalizeH="0" baseline="0">
              <a:ln>
                <a:noFill/>
              </a:ln>
              <a:solidFill>
                <a:schemeClr val="tx1"/>
              </a:solidFill>
              <a:effectLst/>
              <a:latin typeface="Arial" panose="020B0604020202020204" pitchFamily="34" charset="0"/>
            </a:endParaRPr>
          </a:p>
          <a:p>
            <a:pPr marL="0" marR="0" lvl="0" indent="128588" algn="l" defTabSz="914400" rtl="0" eaLnBrk="0" fontAlgn="base" latinLnBrk="0" hangingPunct="0">
              <a:lnSpc>
                <a:spcPct val="100000"/>
              </a:lnSpc>
              <a:spcBef>
                <a:spcPct val="0"/>
              </a:spcBef>
              <a:spcAft>
                <a:spcPct val="0"/>
              </a:spcAft>
              <a:buClrTx/>
              <a:buSzTx/>
              <a:buFontTx/>
              <a:buNone/>
              <a:tabLst>
                <a:tab pos="644525" algn="l"/>
              </a:tabLst>
            </a:pPr>
            <a:r>
              <a:rPr kumimoji="0" lang="it-IT" altLang="it-IT" sz="1200" b="0" i="0"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r>
            <a:br>
              <a:rPr kumimoji="0" lang="it-IT" altLang="it-IT" sz="1200" b="0" i="0"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endParaRPr kumimoji="0" lang="it-IT" altLang="it-IT"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615135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D362E437-17B5-30BE-24FD-2DCA362F3270}"/>
              </a:ext>
            </a:extLst>
          </p:cNvPr>
          <p:cNvSpPr>
            <a:spLocks noGrp="1"/>
          </p:cNvSpPr>
          <p:nvPr>
            <p:ph type="title"/>
          </p:nvPr>
        </p:nvSpPr>
        <p:spPr/>
        <p:txBody>
          <a:bodyPr/>
          <a:lstStyle/>
          <a:p>
            <a:endParaRPr lang="it-IT"/>
          </a:p>
        </p:txBody>
      </p:sp>
      <p:graphicFrame>
        <p:nvGraphicFramePr>
          <p:cNvPr id="4" name="Segnaposto contenuto 3">
            <a:extLst>
              <a:ext uri="{FF2B5EF4-FFF2-40B4-BE49-F238E27FC236}">
                <a16:creationId xmlns:a16="http://schemas.microsoft.com/office/drawing/2014/main" xmlns="" id="{6C20E681-F880-70B9-3E8E-AFB386B85EC4}"/>
              </a:ext>
            </a:extLst>
          </p:cNvPr>
          <p:cNvGraphicFramePr>
            <a:graphicFrameLocks noGrp="1"/>
          </p:cNvGraphicFramePr>
          <p:nvPr>
            <p:ph sz="quarter" idx="1"/>
          </p:nvPr>
        </p:nvGraphicFramePr>
        <p:xfrm>
          <a:off x="1026160" y="3499485"/>
          <a:ext cx="6329680" cy="1398270"/>
        </p:xfrm>
        <a:graphic>
          <a:graphicData uri="http://schemas.openxmlformats.org/drawingml/2006/table">
            <a:tbl>
              <a:tblPr firstRow="1" firstCol="1" lastRow="1" lastCol="1" bandRow="1" bandCol="1">
                <a:tableStyleId>{5C22544A-7EE6-4342-B048-85BDC9FD1C3A}</a:tableStyleId>
              </a:tblPr>
              <a:tblGrid>
                <a:gridCol w="1562100">
                  <a:extLst>
                    <a:ext uri="{9D8B030D-6E8A-4147-A177-3AD203B41FA5}">
                      <a16:colId xmlns:a16="http://schemas.microsoft.com/office/drawing/2014/main" xmlns="" val="3903389101"/>
                    </a:ext>
                  </a:extLst>
                </a:gridCol>
                <a:gridCol w="1391920">
                  <a:extLst>
                    <a:ext uri="{9D8B030D-6E8A-4147-A177-3AD203B41FA5}">
                      <a16:colId xmlns:a16="http://schemas.microsoft.com/office/drawing/2014/main" xmlns="" val="556665951"/>
                    </a:ext>
                  </a:extLst>
                </a:gridCol>
                <a:gridCol w="1640840">
                  <a:extLst>
                    <a:ext uri="{9D8B030D-6E8A-4147-A177-3AD203B41FA5}">
                      <a16:colId xmlns:a16="http://schemas.microsoft.com/office/drawing/2014/main" xmlns="" val="3221149156"/>
                    </a:ext>
                  </a:extLst>
                </a:gridCol>
                <a:gridCol w="1734820">
                  <a:extLst>
                    <a:ext uri="{9D8B030D-6E8A-4147-A177-3AD203B41FA5}">
                      <a16:colId xmlns:a16="http://schemas.microsoft.com/office/drawing/2014/main" xmlns="" val="304493649"/>
                    </a:ext>
                  </a:extLst>
                </a:gridCol>
              </a:tblGrid>
              <a:tr h="408305">
                <a:tc>
                  <a:txBody>
                    <a:bodyPr/>
                    <a:lstStyle/>
                    <a:p>
                      <a:pPr marL="527050">
                        <a:spcBef>
                          <a:spcPts val="735"/>
                        </a:spcBef>
                        <a:spcAft>
                          <a:spcPts val="0"/>
                        </a:spcAft>
                      </a:pPr>
                      <a:r>
                        <a:rPr lang="it-IT" sz="1200">
                          <a:effectLst/>
                        </a:rPr>
                        <a:t>Impresa</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73025" marR="56515" indent="6350">
                        <a:spcBef>
                          <a:spcPts val="5"/>
                        </a:spcBef>
                        <a:spcAft>
                          <a:spcPts val="0"/>
                        </a:spcAft>
                      </a:pPr>
                      <a:r>
                        <a:rPr lang="it-IT" sz="1200">
                          <a:effectLst/>
                        </a:rPr>
                        <a:t>% di partecipazione</a:t>
                      </a:r>
                      <a:r>
                        <a:rPr lang="it-IT" sz="1200" spc="-260">
                          <a:effectLst/>
                        </a:rPr>
                        <a:t> </a:t>
                      </a:r>
                      <a:r>
                        <a:rPr lang="it-IT" sz="1200" spc="-5">
                          <a:effectLst/>
                        </a:rPr>
                        <a:t>dell’impresa</a:t>
                      </a:r>
                      <a:r>
                        <a:rPr lang="it-IT" sz="1200" spc="-65">
                          <a:effectLst/>
                        </a:rPr>
                        <a:t> </a:t>
                      </a:r>
                      <a:r>
                        <a:rPr lang="it-IT" sz="1200">
                          <a:effectLst/>
                        </a:rPr>
                        <a:t>istante</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42240">
                        <a:spcBef>
                          <a:spcPts val="735"/>
                        </a:spcBef>
                        <a:spcAft>
                          <a:spcPts val="0"/>
                        </a:spcAft>
                      </a:pPr>
                      <a:r>
                        <a:rPr lang="it-IT" sz="1200">
                          <a:effectLst/>
                        </a:rPr>
                        <a:t>Nr.</a:t>
                      </a:r>
                      <a:r>
                        <a:rPr lang="it-IT" sz="1200" spc="-30">
                          <a:effectLst/>
                        </a:rPr>
                        <a:t> </a:t>
                      </a:r>
                      <a:r>
                        <a:rPr lang="it-IT" sz="1200">
                          <a:effectLst/>
                        </a:rPr>
                        <a:t>Ula</a:t>
                      </a:r>
                      <a:r>
                        <a:rPr lang="it-IT" sz="1200" spc="-30">
                          <a:effectLst/>
                        </a:rPr>
                        <a:t> </a:t>
                      </a:r>
                      <a:r>
                        <a:rPr lang="it-IT" sz="1200">
                          <a:effectLst/>
                        </a:rPr>
                        <a:t>al</a:t>
                      </a:r>
                      <a:r>
                        <a:rPr lang="it-IT" sz="1200" spc="-35">
                          <a:effectLst/>
                        </a:rPr>
                        <a:t> </a:t>
                      </a:r>
                      <a:r>
                        <a:rPr lang="it-IT" sz="1200">
                          <a:effectLst/>
                        </a:rPr>
                        <a:t>31/12/2019</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54940" marR="143510" indent="128270">
                        <a:spcBef>
                          <a:spcPts val="5"/>
                        </a:spcBef>
                        <a:spcAft>
                          <a:spcPts val="0"/>
                        </a:spcAft>
                      </a:pPr>
                      <a:r>
                        <a:rPr lang="it-IT" sz="1200">
                          <a:effectLst/>
                        </a:rPr>
                        <a:t>Fatturato/totale di</a:t>
                      </a:r>
                      <a:r>
                        <a:rPr lang="it-IT" sz="1200" spc="5">
                          <a:effectLst/>
                        </a:rPr>
                        <a:t> </a:t>
                      </a:r>
                      <a:r>
                        <a:rPr lang="it-IT" sz="1200">
                          <a:effectLst/>
                        </a:rPr>
                        <a:t>bilancio</a:t>
                      </a:r>
                      <a:r>
                        <a:rPr lang="it-IT" sz="1200" spc="-40">
                          <a:effectLst/>
                        </a:rPr>
                        <a:t> </a:t>
                      </a:r>
                      <a:r>
                        <a:rPr lang="it-IT" sz="1200">
                          <a:effectLst/>
                        </a:rPr>
                        <a:t>al</a:t>
                      </a:r>
                      <a:r>
                        <a:rPr lang="it-IT" sz="1200" spc="-40">
                          <a:effectLst/>
                        </a:rPr>
                        <a:t> </a:t>
                      </a:r>
                      <a:r>
                        <a:rPr lang="it-IT" sz="1200">
                          <a:effectLst/>
                        </a:rPr>
                        <a:t>31/12/2019</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3853828193"/>
                  </a:ext>
                </a:extLst>
              </a:tr>
              <a:tr h="222250">
                <a:tc>
                  <a:txBody>
                    <a:bodyPr/>
                    <a:lstStyle/>
                    <a:p>
                      <a:r>
                        <a:rPr lang="it-IT" sz="11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1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1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1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087131764"/>
                  </a:ext>
                </a:extLst>
              </a:tr>
              <a:tr h="222250">
                <a:tc>
                  <a:txBody>
                    <a:bodyPr/>
                    <a:lstStyle/>
                    <a:p>
                      <a:r>
                        <a:rPr lang="it-IT" sz="11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1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1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1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556083377"/>
                  </a:ext>
                </a:extLst>
              </a:tr>
              <a:tr h="222250">
                <a:tc>
                  <a:txBody>
                    <a:bodyPr/>
                    <a:lstStyle/>
                    <a:p>
                      <a:r>
                        <a:rPr lang="it-IT" sz="11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1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1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r>
                        <a:rPr lang="it-IT" sz="1100" dirty="0">
                          <a:effectLst/>
                        </a:rPr>
                        <a:t> </a:t>
                      </a:r>
                      <a:endParaRPr lang="it-I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xmlns="" val="1172038102"/>
                  </a:ext>
                </a:extLst>
              </a:tr>
            </a:tbl>
          </a:graphicData>
        </a:graphic>
      </p:graphicFrame>
    </p:spTree>
    <p:extLst>
      <p:ext uri="{BB962C8B-B14F-4D97-AF65-F5344CB8AC3E}">
        <p14:creationId xmlns:p14="http://schemas.microsoft.com/office/powerpoint/2010/main" val="39184489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8C12D4ED-C8BB-721F-7BDF-2A0936214553}"/>
              </a:ext>
            </a:extLst>
          </p:cNvPr>
          <p:cNvSpPr>
            <a:spLocks noGrp="1"/>
          </p:cNvSpPr>
          <p:nvPr>
            <p:ph sz="quarter" idx="1"/>
          </p:nvPr>
        </p:nvSpPr>
        <p:spPr/>
        <p:txBody>
          <a:bodyPr/>
          <a:lstStyle/>
          <a:p>
            <a:endParaRPr lang="it-IT" dirty="0"/>
          </a:p>
          <a:p>
            <a:endParaRPr lang="it-IT" dirty="0"/>
          </a:p>
          <a:p>
            <a:endParaRPr lang="it-IT" dirty="0"/>
          </a:p>
        </p:txBody>
      </p:sp>
      <p:sp>
        <p:nvSpPr>
          <p:cNvPr id="14" name="Rectangle 8">
            <a:extLst>
              <a:ext uri="{FF2B5EF4-FFF2-40B4-BE49-F238E27FC236}">
                <a16:creationId xmlns:a16="http://schemas.microsoft.com/office/drawing/2014/main" xmlns="" id="{77FB27A1-831A-BB26-29E0-99B10E691364}"/>
              </a:ext>
            </a:extLst>
          </p:cNvPr>
          <p:cNvSpPr>
            <a:spLocks noGrp="1" noChangeArrowheads="1"/>
          </p:cNvSpPr>
          <p:nvPr>
            <p:ph type="title"/>
          </p:nvPr>
        </p:nvSpPr>
        <p:spPr bwMode="auto">
          <a:xfrm>
            <a:off x="457200" y="48715"/>
            <a:ext cx="6779096" cy="1661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00025">
              <a:tabLst>
                <a:tab pos="6507163" algn="l"/>
              </a:tabLst>
              <a:defRPr>
                <a:solidFill>
                  <a:schemeClr val="tx1"/>
                </a:solidFill>
                <a:latin typeface="Arial" panose="020B0604020202020204" pitchFamily="34" charset="0"/>
              </a:defRPr>
            </a:lvl1pPr>
            <a:lvl2pPr>
              <a:tabLst>
                <a:tab pos="6507163" algn="l"/>
              </a:tabLst>
              <a:defRPr>
                <a:solidFill>
                  <a:schemeClr val="tx1"/>
                </a:solidFill>
                <a:latin typeface="Arial" panose="020B0604020202020204" pitchFamily="34" charset="0"/>
              </a:defRPr>
            </a:lvl2pPr>
            <a:lvl3pPr>
              <a:tabLst>
                <a:tab pos="6507163" algn="l"/>
              </a:tabLst>
              <a:defRPr>
                <a:solidFill>
                  <a:schemeClr val="tx1"/>
                </a:solidFill>
                <a:latin typeface="Arial" panose="020B0604020202020204" pitchFamily="34" charset="0"/>
              </a:defRPr>
            </a:lvl3pPr>
            <a:lvl4pPr>
              <a:tabLst>
                <a:tab pos="6507163" algn="l"/>
              </a:tabLst>
              <a:defRPr>
                <a:solidFill>
                  <a:schemeClr val="tx1"/>
                </a:solidFill>
                <a:latin typeface="Arial" panose="020B0604020202020204" pitchFamily="34" charset="0"/>
              </a:defRPr>
            </a:lvl4pPr>
            <a:lvl5pPr>
              <a:tabLst>
                <a:tab pos="6507163" algn="l"/>
              </a:tabLst>
              <a:defRPr>
                <a:solidFill>
                  <a:schemeClr val="tx1"/>
                </a:solidFill>
                <a:latin typeface="Arial" panose="020B0604020202020204" pitchFamily="34" charset="0"/>
              </a:defRPr>
            </a:lvl5pPr>
            <a:lvl6pPr eaLnBrk="0" fontAlgn="base" hangingPunct="0">
              <a:spcBef>
                <a:spcPct val="0"/>
              </a:spcBef>
              <a:spcAft>
                <a:spcPct val="0"/>
              </a:spcAft>
              <a:tabLst>
                <a:tab pos="6507163" algn="l"/>
              </a:tabLst>
              <a:defRPr>
                <a:solidFill>
                  <a:schemeClr val="tx1"/>
                </a:solidFill>
                <a:latin typeface="Arial" panose="020B0604020202020204" pitchFamily="34" charset="0"/>
              </a:defRPr>
            </a:lvl6pPr>
            <a:lvl7pPr eaLnBrk="0" fontAlgn="base" hangingPunct="0">
              <a:spcBef>
                <a:spcPct val="0"/>
              </a:spcBef>
              <a:spcAft>
                <a:spcPct val="0"/>
              </a:spcAft>
              <a:tabLst>
                <a:tab pos="6507163" algn="l"/>
              </a:tabLst>
              <a:defRPr>
                <a:solidFill>
                  <a:schemeClr val="tx1"/>
                </a:solidFill>
                <a:latin typeface="Arial" panose="020B0604020202020204" pitchFamily="34" charset="0"/>
              </a:defRPr>
            </a:lvl7pPr>
            <a:lvl8pPr eaLnBrk="0" fontAlgn="base" hangingPunct="0">
              <a:spcBef>
                <a:spcPct val="0"/>
              </a:spcBef>
              <a:spcAft>
                <a:spcPct val="0"/>
              </a:spcAft>
              <a:tabLst>
                <a:tab pos="6507163" algn="l"/>
              </a:tabLst>
              <a:defRPr>
                <a:solidFill>
                  <a:schemeClr val="tx1"/>
                </a:solidFill>
                <a:latin typeface="Arial" panose="020B0604020202020204" pitchFamily="34" charset="0"/>
              </a:defRPr>
            </a:lvl8pPr>
            <a:lvl9pPr eaLnBrk="0" fontAlgn="base" hangingPunct="0">
              <a:spcBef>
                <a:spcPct val="0"/>
              </a:spcBef>
              <a:spcAft>
                <a:spcPct val="0"/>
              </a:spcAft>
              <a:tabLst>
                <a:tab pos="6507163" algn="l"/>
              </a:tabLst>
              <a:defRPr>
                <a:solidFill>
                  <a:schemeClr val="tx1"/>
                </a:solidFill>
                <a:latin typeface="Arial" panose="020B0604020202020204" pitchFamily="34" charset="0"/>
              </a:defRPr>
            </a:lvl9pPr>
          </a:lstStyle>
          <a:p>
            <a:pPr marL="0" marR="0" lvl="0" indent="200025" algn="l" defTabSz="914400" rtl="0" eaLnBrk="0" fontAlgn="base" latinLnBrk="0" hangingPunct="0">
              <a:lnSpc>
                <a:spcPct val="100000"/>
              </a:lnSpc>
              <a:spcBef>
                <a:spcPct val="0"/>
              </a:spcBef>
              <a:spcAft>
                <a:spcPct val="0"/>
              </a:spcAft>
              <a:buClrTx/>
              <a:buSzTx/>
              <a:buFontTx/>
              <a:buNone/>
              <a:tabLst>
                <a:tab pos="6507163" algn="l"/>
              </a:tabLst>
            </a:pPr>
            <a:r>
              <a:rPr kumimoji="0" lang="it-IT" altLang="it-IT"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di non aver presentato più di una istanza sul presente avviso pubblico (anche per il tramite di eventuali collegate e/o associate).</a:t>
            </a:r>
            <a:endParaRPr kumimoji="0" lang="it-IT" altLang="it-IT" sz="800" b="0" i="0" u="none" strike="noStrike" cap="none" normalizeH="0" baseline="0" dirty="0">
              <a:ln>
                <a:noFill/>
              </a:ln>
              <a:solidFill>
                <a:schemeClr val="tx1"/>
              </a:solidFill>
              <a:effectLst/>
              <a:latin typeface="Arial" panose="020B0604020202020204" pitchFamily="34" charset="0"/>
            </a:endParaRPr>
          </a:p>
          <a:p>
            <a:pPr marL="0" marR="0" lvl="0" indent="200025" algn="l" defTabSz="914400" rtl="0" eaLnBrk="0" fontAlgn="base" latinLnBrk="0" hangingPunct="0">
              <a:lnSpc>
                <a:spcPct val="100000"/>
              </a:lnSpc>
              <a:spcBef>
                <a:spcPct val="0"/>
              </a:spcBef>
              <a:spcAft>
                <a:spcPct val="0"/>
              </a:spcAft>
              <a:buClrTx/>
              <a:buSzTx/>
              <a:buFontTx/>
              <a:buChar char="•"/>
              <a:tabLst>
                <a:tab pos="6507163" algn="l"/>
              </a:tabLst>
            </a:pPr>
            <a:r>
              <a:rPr kumimoji="0" lang="it-IT" altLang="it-IT"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[_] Di essere in possesso di Durc regolare protocollo n …………………...….. del …...…………..</a:t>
            </a:r>
            <a:endParaRPr kumimoji="0" lang="it-IT" altLang="it-IT" sz="800" b="0" i="0" u="none" strike="noStrike" cap="none" normalizeH="0" baseline="0" dirty="0">
              <a:ln>
                <a:noFill/>
              </a:ln>
              <a:solidFill>
                <a:schemeClr val="tx1"/>
              </a:solidFill>
              <a:effectLst/>
              <a:latin typeface="Arial" panose="020B0604020202020204" pitchFamily="34" charset="0"/>
            </a:endParaRPr>
          </a:p>
          <a:p>
            <a:pPr marL="0" marR="0" lvl="0" indent="200025" algn="l" defTabSz="914400" rtl="0" eaLnBrk="0" fontAlgn="base" latinLnBrk="0" hangingPunct="0">
              <a:lnSpc>
                <a:spcPct val="100000"/>
              </a:lnSpc>
              <a:spcBef>
                <a:spcPct val="0"/>
              </a:spcBef>
              <a:spcAft>
                <a:spcPct val="0"/>
              </a:spcAft>
              <a:buClrTx/>
              <a:buSzTx/>
              <a:buFontTx/>
              <a:buNone/>
              <a:tabLst>
                <a:tab pos="6507163" algn="l"/>
              </a:tabLst>
            </a:pPr>
            <a:r>
              <a:rPr kumimoji="0" lang="it-IT" altLang="it-IT"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rilasciato da ……………………..…….</a:t>
            </a:r>
            <a:endParaRPr kumimoji="0" lang="it-IT" altLang="it-IT" sz="800" b="0" i="0" u="none" strike="noStrike" cap="none" normalizeH="0" baseline="0" dirty="0">
              <a:ln>
                <a:noFill/>
              </a:ln>
              <a:solidFill>
                <a:schemeClr val="tx1"/>
              </a:solidFill>
              <a:effectLst/>
              <a:latin typeface="Arial" panose="020B0604020202020204" pitchFamily="34" charset="0"/>
            </a:endParaRPr>
          </a:p>
          <a:p>
            <a:pPr marL="0" marR="0" lvl="0" indent="200025" algn="l" defTabSz="914400" rtl="0" eaLnBrk="0" fontAlgn="base" latinLnBrk="0" hangingPunct="0">
              <a:lnSpc>
                <a:spcPct val="100000"/>
              </a:lnSpc>
              <a:spcBef>
                <a:spcPct val="0"/>
              </a:spcBef>
              <a:spcAft>
                <a:spcPct val="0"/>
              </a:spcAft>
              <a:buClrTx/>
              <a:buSzTx/>
              <a:buFontTx/>
              <a:buNone/>
              <a:tabLst>
                <a:tab pos="6507163" algn="l"/>
              </a:tabLst>
            </a:pPr>
            <a:r>
              <a:rPr kumimoji="0" lang="it-IT" altLang="it-IT"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oppure</a:t>
            </a:r>
            <a:endParaRPr kumimoji="0" lang="it-IT" altLang="it-IT" sz="800" b="0" i="0" u="none" strike="noStrike" cap="none" normalizeH="0" baseline="0" dirty="0">
              <a:ln>
                <a:noFill/>
              </a:ln>
              <a:solidFill>
                <a:schemeClr val="tx1"/>
              </a:solidFill>
              <a:effectLst/>
              <a:latin typeface="Arial" panose="020B0604020202020204" pitchFamily="34" charset="0"/>
            </a:endParaRPr>
          </a:p>
          <a:p>
            <a:pPr marL="0" marR="0" lvl="0" indent="200025" algn="l" defTabSz="914400" rtl="0" eaLnBrk="0" fontAlgn="base" latinLnBrk="0" hangingPunct="0">
              <a:lnSpc>
                <a:spcPct val="100000"/>
              </a:lnSpc>
              <a:spcBef>
                <a:spcPct val="0"/>
              </a:spcBef>
              <a:spcAft>
                <a:spcPct val="0"/>
              </a:spcAft>
              <a:buClrTx/>
              <a:buSzTx/>
              <a:buFontTx/>
              <a:buNone/>
              <a:tabLst>
                <a:tab pos="6507163" algn="l"/>
              </a:tabLst>
            </a:pPr>
            <a:r>
              <a:rPr kumimoji="0" lang="it-IT" altLang="it-IT"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[_] Di non essere soggetta all’obbligo di iscrizione ad INPS/INAIL/Cassa Edile per la seguente motivazione (specificare):  </a:t>
            </a:r>
            <a:r>
              <a:rPr kumimoji="0" lang="it-IT" altLang="it-IT" sz="1200" b="0" i="0" u="sng"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it-IT" altLang="it-IT" sz="800" b="0" i="0" u="none" strike="noStrike" cap="none" normalizeH="0" baseline="0" dirty="0">
              <a:ln>
                <a:noFill/>
              </a:ln>
              <a:solidFill>
                <a:schemeClr val="tx1"/>
              </a:solidFill>
              <a:effectLst/>
            </a:endParaRPr>
          </a:p>
          <a:p>
            <a:pPr marL="0" marR="0" lvl="0" indent="200025" algn="l" defTabSz="914400" rtl="0" eaLnBrk="0" fontAlgn="base" latinLnBrk="0" hangingPunct="0">
              <a:lnSpc>
                <a:spcPct val="100000"/>
              </a:lnSpc>
              <a:spcBef>
                <a:spcPct val="0"/>
              </a:spcBef>
              <a:spcAft>
                <a:spcPct val="0"/>
              </a:spcAft>
              <a:buClrTx/>
              <a:buSzTx/>
              <a:buFontTx/>
              <a:buNone/>
              <a:tabLst>
                <a:tab pos="6507163" algn="l"/>
              </a:tabLst>
            </a:pPr>
            <a:endParaRPr kumimoji="0" lang="it-IT" altLang="it-IT"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138747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84CF4D5F-0B27-852F-0AE3-53E96EC637E3}"/>
              </a:ext>
            </a:extLst>
          </p:cNvPr>
          <p:cNvSpPr>
            <a:spLocks noGrp="1"/>
          </p:cNvSpPr>
          <p:nvPr>
            <p:ph type="title"/>
          </p:nvPr>
        </p:nvSpPr>
        <p:spPr/>
        <p:txBody>
          <a:bodyPr/>
          <a:lstStyle/>
          <a:p>
            <a:endParaRPr lang="it-IT" dirty="0"/>
          </a:p>
        </p:txBody>
      </p:sp>
      <p:sp>
        <p:nvSpPr>
          <p:cNvPr id="3" name="Segnaposto contenuto 2">
            <a:extLst>
              <a:ext uri="{FF2B5EF4-FFF2-40B4-BE49-F238E27FC236}">
                <a16:creationId xmlns:a16="http://schemas.microsoft.com/office/drawing/2014/main" xmlns="" id="{D9A0D27F-3EC4-9163-F569-8FC19EA5FB2D}"/>
              </a:ext>
            </a:extLst>
          </p:cNvPr>
          <p:cNvSpPr>
            <a:spLocks noGrp="1"/>
          </p:cNvSpPr>
          <p:nvPr>
            <p:ph sz="quarter" idx="1"/>
          </p:nvPr>
        </p:nvSpPr>
        <p:spPr/>
        <p:txBody>
          <a:bodyPr/>
          <a:lstStyle/>
          <a:p>
            <a:pPr marL="236220" marR="197485" algn="ctr"/>
            <a:r>
              <a:rPr lang="it-IT" sz="1000" b="1" kern="0" dirty="0">
                <a:effectLst/>
                <a:latin typeface="Calibri" panose="020F0502020204030204" pitchFamily="34" charset="0"/>
                <a:ea typeface="Calibri" panose="020F0502020204030204" pitchFamily="34" charset="0"/>
              </a:rPr>
              <a:t>DICHIARA</a:t>
            </a:r>
            <a:r>
              <a:rPr lang="it-IT" sz="1000" b="1" kern="0" spc="-60" dirty="0">
                <a:effectLst/>
                <a:latin typeface="Calibri" panose="020F0502020204030204" pitchFamily="34" charset="0"/>
                <a:ea typeface="Calibri" panose="020F0502020204030204" pitchFamily="34" charset="0"/>
              </a:rPr>
              <a:t> </a:t>
            </a:r>
            <a:r>
              <a:rPr lang="it-IT" sz="1000" b="1" kern="0" dirty="0">
                <a:effectLst/>
                <a:latin typeface="Calibri" panose="020F0502020204030204" pitchFamily="34" charset="0"/>
                <a:ea typeface="Calibri" panose="020F0502020204030204" pitchFamily="34" charset="0"/>
              </a:rPr>
              <a:t>INOLTRE</a:t>
            </a:r>
          </a:p>
          <a:p>
            <a:pPr marL="342900" marR="114300" lvl="0" indent="-342900" algn="just">
              <a:spcBef>
                <a:spcPts val="5"/>
              </a:spcBef>
              <a:spcAft>
                <a:spcPts val="0"/>
              </a:spcAft>
              <a:buSzPts val="1200"/>
              <a:buFont typeface="Calibri" panose="020F0502020204030204" pitchFamily="34" charset="0"/>
              <a:buAutoNum type="alphaUcParenR"/>
              <a:tabLst>
                <a:tab pos="331470" algn="l"/>
              </a:tabLst>
            </a:pPr>
            <a:r>
              <a:rPr lang="it-IT" sz="1000" dirty="0">
                <a:effectLst/>
                <a:latin typeface="Calibri" panose="020F0502020204030204" pitchFamily="34" charset="0"/>
                <a:ea typeface="Calibri" panose="020F0502020204030204" pitchFamily="34" charset="0"/>
              </a:rPr>
              <a:t>di essere a conoscenza che l’Avviso non costituisce obbligazione per Regione Siciliana la quale si</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riserva la facoltà, in qualsiasi fase del procedimento e per qualsiasi causa, di annullare o revocare lo</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stesso senza che </a:t>
            </a:r>
            <a:r>
              <a:rPr lang="it-IT" sz="1000" dirty="0" err="1">
                <a:effectLst/>
                <a:latin typeface="Calibri" panose="020F0502020204030204" pitchFamily="34" charset="0"/>
                <a:ea typeface="Calibri" panose="020F0502020204030204" pitchFamily="34" charset="0"/>
              </a:rPr>
              <a:t>cio</a:t>
            </a:r>
            <a:r>
              <a:rPr lang="it-IT" sz="1000" dirty="0">
                <a:effectLst/>
                <a:latin typeface="Calibri" panose="020F0502020204030204" pitchFamily="34" charset="0"/>
                <a:ea typeface="Calibri" panose="020F0502020204030204" pitchFamily="34" charset="0"/>
              </a:rPr>
              <a:t>̀ costituisca motivo di rivalsa a qualsiasi titolo né diritto al rimborso di alcun onere</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relativo</a:t>
            </a:r>
            <a:r>
              <a:rPr lang="it-IT" sz="1000" spc="-2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alla</a:t>
            </a:r>
            <a:r>
              <a:rPr lang="it-IT" sz="1000" spc="-1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procedura,</a:t>
            </a:r>
            <a:r>
              <a:rPr lang="it-IT" sz="1000" spc="-20"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comprese</a:t>
            </a:r>
            <a:r>
              <a:rPr lang="it-IT" sz="1000" spc="-1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le</a:t>
            </a:r>
            <a:r>
              <a:rPr lang="it-IT" sz="1000" spc="-20"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spese</a:t>
            </a:r>
            <a:r>
              <a:rPr lang="it-IT" sz="1000" spc="-1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vive</a:t>
            </a:r>
            <a:r>
              <a:rPr lang="it-IT" sz="1000" spc="-1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da</a:t>
            </a:r>
            <a:r>
              <a:rPr lang="it-IT" sz="1000" spc="-1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parte</a:t>
            </a:r>
            <a:r>
              <a:rPr lang="it-IT" sz="1000" spc="-20"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dei</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soggetti</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richiedenti</a:t>
            </a:r>
            <a:r>
              <a:rPr lang="it-IT" sz="1000" spc="-20"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il</a:t>
            </a:r>
            <a:r>
              <a:rPr lang="it-IT" sz="1000" spc="-20"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contributo.</a:t>
            </a:r>
          </a:p>
          <a:p>
            <a:pPr marL="342900" marR="108585" lvl="0" indent="-342900" algn="just">
              <a:spcAft>
                <a:spcPts val="0"/>
              </a:spcAft>
              <a:buSzPts val="1200"/>
              <a:buFont typeface="Calibri" panose="020F0502020204030204" pitchFamily="34" charset="0"/>
              <a:buAutoNum type="alphaUcParenR"/>
              <a:tabLst>
                <a:tab pos="323850" algn="l"/>
              </a:tabLst>
            </a:pPr>
            <a:r>
              <a:rPr lang="it-IT" sz="1000" dirty="0">
                <a:effectLst/>
                <a:latin typeface="Calibri" panose="020F0502020204030204" pitchFamily="34" charset="0"/>
                <a:ea typeface="Calibri" panose="020F0502020204030204" pitchFamily="34" charset="0"/>
              </a:rPr>
              <a:t>di essere informato che i dati personali forniti per la partecipazione all’Avviso saranno oggetto di</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trattamento</a:t>
            </a:r>
            <a:r>
              <a:rPr lang="it-IT" sz="1000" spc="-5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esclusivamente</a:t>
            </a:r>
            <a:r>
              <a:rPr lang="it-IT" sz="1000" spc="-4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secondo</a:t>
            </a:r>
            <a:r>
              <a:rPr lang="it-IT" sz="1000" spc="-50"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l’informativa</a:t>
            </a:r>
            <a:r>
              <a:rPr lang="it-IT" sz="1000" spc="-50"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sulla</a:t>
            </a:r>
            <a:r>
              <a:rPr lang="it-IT" sz="1000" spc="-5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protezione</a:t>
            </a:r>
            <a:r>
              <a:rPr lang="it-IT" sz="1000" spc="-50"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dei</a:t>
            </a:r>
            <a:r>
              <a:rPr lang="it-IT" sz="1000" spc="-40"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dati</a:t>
            </a:r>
            <a:r>
              <a:rPr lang="it-IT" sz="1000" spc="-50"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personali</a:t>
            </a:r>
            <a:r>
              <a:rPr lang="it-IT" sz="1000" spc="-50"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ai</a:t>
            </a:r>
            <a:r>
              <a:rPr lang="it-IT" sz="1000" spc="-40"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sensi</a:t>
            </a:r>
            <a:r>
              <a:rPr lang="it-IT" sz="1000" spc="-50"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degli</a:t>
            </a:r>
            <a:r>
              <a:rPr lang="it-IT" sz="1000" spc="-50"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artt.</a:t>
            </a:r>
            <a:r>
              <a:rPr lang="it-IT" sz="1000" spc="-260"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13 e 14 del Regolamento UE 2016/69 per la quale si presta il consenso. Il consenso al trattamento dei</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dati</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in</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questione</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è</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presupposto</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indispensabile</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per</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la</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partecipazione</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all'Avviso</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e</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per</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tutte</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le</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conseguenti</a:t>
            </a:r>
            <a:r>
              <a:rPr lang="it-IT" sz="1000" spc="-10"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attività.</a:t>
            </a:r>
          </a:p>
          <a:p>
            <a:pPr marL="342900" marR="100965" lvl="0" indent="-342900" algn="just">
              <a:spcAft>
                <a:spcPts val="0"/>
              </a:spcAft>
              <a:buSzPts val="1200"/>
              <a:buFont typeface="Calibri" panose="020F0502020204030204" pitchFamily="34" charset="0"/>
              <a:buAutoNum type="alphaUcParenR"/>
              <a:tabLst>
                <a:tab pos="328930" algn="l"/>
              </a:tabLst>
            </a:pPr>
            <a:r>
              <a:rPr lang="it-IT" sz="1000" dirty="0">
                <a:effectLst/>
                <a:latin typeface="Calibri" panose="020F0502020204030204" pitchFamily="34" charset="0"/>
                <a:ea typeface="Calibri" panose="020F0502020204030204" pitchFamily="34" charset="0"/>
              </a:rPr>
              <a:t>di essere a conoscenza che in ossequio a quanto previsto dall’art. 47 del D.P.R. n. 445/2000, lo</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stesso, in quanto </a:t>
            </a:r>
            <a:r>
              <a:rPr lang="it-IT" sz="1000" b="1" dirty="0">
                <a:effectLst/>
                <a:latin typeface="Calibri" panose="020F0502020204030204" pitchFamily="34" charset="0"/>
                <a:ea typeface="Calibri" panose="020F0502020204030204" pitchFamily="34" charset="0"/>
              </a:rPr>
              <a:t>Legale Rappresentante </a:t>
            </a:r>
            <a:r>
              <a:rPr lang="it-IT" sz="1000" dirty="0">
                <a:effectLst/>
                <a:latin typeface="Calibri" panose="020F0502020204030204" pitchFamily="34" charset="0"/>
                <a:ea typeface="Calibri" panose="020F0502020204030204" pitchFamily="34" charset="0"/>
              </a:rPr>
              <a:t>del </a:t>
            </a:r>
            <a:r>
              <a:rPr lang="it-IT" sz="1000" b="1" dirty="0">
                <a:effectLst/>
                <a:latin typeface="Calibri" panose="020F0502020204030204" pitchFamily="34" charset="0"/>
                <a:ea typeface="Calibri" panose="020F0502020204030204" pitchFamily="34" charset="0"/>
              </a:rPr>
              <a:t>Richiedente </a:t>
            </a:r>
            <a:r>
              <a:rPr lang="it-IT" sz="1000" dirty="0">
                <a:effectLst/>
                <a:latin typeface="Calibri" panose="020F0502020204030204" pitchFamily="34" charset="0"/>
                <a:ea typeface="Calibri" panose="020F0502020204030204" pitchFamily="34" charset="0"/>
              </a:rPr>
              <a:t>o </a:t>
            </a:r>
            <a:r>
              <a:rPr lang="it-IT" sz="1000" b="1" dirty="0">
                <a:effectLst/>
                <a:latin typeface="Calibri" panose="020F0502020204030204" pitchFamily="34" charset="0"/>
                <a:ea typeface="Calibri" panose="020F0502020204030204" pitchFamily="34" charset="0"/>
              </a:rPr>
              <a:t>Beneficiario </a:t>
            </a:r>
            <a:r>
              <a:rPr lang="it-IT" sz="1000" dirty="0">
                <a:effectLst/>
                <a:latin typeface="Calibri" panose="020F0502020204030204" pitchFamily="34" charset="0"/>
                <a:ea typeface="Calibri" panose="020F0502020204030204" pitchFamily="34" charset="0"/>
              </a:rPr>
              <a:t>dichiara, per quanto a sua</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conoscenza,</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il possesso dei requisiti di cui alla presente istanza,</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anche con riferimento agli altri</a:t>
            </a:r>
            <a:r>
              <a:rPr lang="it-IT" sz="1000" spc="5"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soggetti di cui all’art. 80, comma 3, del D. Lgs. 18 aprile 2016, n. 50 rilevanti per il</a:t>
            </a:r>
            <a:r>
              <a:rPr lang="it-IT" sz="1000" spc="5" dirty="0">
                <a:effectLst/>
                <a:latin typeface="Calibri" panose="020F0502020204030204" pitchFamily="34" charset="0"/>
                <a:ea typeface="Calibri" panose="020F0502020204030204" pitchFamily="34" charset="0"/>
              </a:rPr>
              <a:t> </a:t>
            </a:r>
            <a:r>
              <a:rPr lang="it-IT" sz="1000" b="1" dirty="0">
                <a:effectLst/>
                <a:latin typeface="Calibri" panose="020F0502020204030204" pitchFamily="34" charset="0"/>
                <a:ea typeface="Calibri" panose="020F0502020204030204" pitchFamily="34" charset="0"/>
              </a:rPr>
              <a:t>Richiedente </a:t>
            </a:r>
            <a:r>
              <a:rPr lang="it-IT" sz="1000" dirty="0">
                <a:effectLst/>
                <a:latin typeface="Calibri" panose="020F0502020204030204" pitchFamily="34" charset="0"/>
                <a:ea typeface="Calibri" panose="020F0502020204030204" pitchFamily="34" charset="0"/>
              </a:rPr>
              <a:t>o</a:t>
            </a:r>
            <a:r>
              <a:rPr lang="it-IT" sz="1000" spc="5" dirty="0">
                <a:effectLst/>
                <a:latin typeface="Calibri" panose="020F0502020204030204" pitchFamily="34" charset="0"/>
                <a:ea typeface="Calibri" panose="020F0502020204030204" pitchFamily="34" charset="0"/>
              </a:rPr>
              <a:t> </a:t>
            </a:r>
            <a:r>
              <a:rPr lang="it-IT" sz="1000" b="1" dirty="0">
                <a:effectLst/>
                <a:latin typeface="Calibri" panose="020F0502020204030204" pitchFamily="34" charset="0"/>
                <a:ea typeface="Calibri" panose="020F0502020204030204" pitchFamily="34" charset="0"/>
              </a:rPr>
              <a:t>Beneficiario</a:t>
            </a:r>
            <a:r>
              <a:rPr lang="it-IT" sz="1000" dirty="0">
                <a:effectLst/>
                <a:latin typeface="Calibri" panose="020F0502020204030204" pitchFamily="34" charset="0"/>
                <a:ea typeface="Calibri" panose="020F0502020204030204" pitchFamily="34" charset="0"/>
              </a:rPr>
              <a:t>.</a:t>
            </a:r>
          </a:p>
          <a:p>
            <a:pPr>
              <a:spcBef>
                <a:spcPts val="30"/>
              </a:spcBef>
            </a:pPr>
            <a:r>
              <a:rPr lang="it-IT" sz="1000" dirty="0">
                <a:effectLst/>
                <a:latin typeface="Calibri" panose="020F0502020204030204" pitchFamily="34" charset="0"/>
                <a:ea typeface="Calibri" panose="020F0502020204030204" pitchFamily="34" charset="0"/>
              </a:rPr>
              <a:t> </a:t>
            </a:r>
          </a:p>
          <a:p>
            <a:pPr marL="142875">
              <a:spcBef>
                <a:spcPts val="5"/>
              </a:spcBef>
              <a:spcAft>
                <a:spcPts val="0"/>
              </a:spcAft>
              <a:tabLst>
                <a:tab pos="4638675" algn="l"/>
              </a:tabLst>
            </a:pPr>
            <a:r>
              <a:rPr lang="it-IT" sz="1000" dirty="0">
                <a:effectLst/>
                <a:latin typeface="Calibri" panose="020F0502020204030204" pitchFamily="34" charset="0"/>
                <a:ea typeface="Calibri" panose="020F0502020204030204" pitchFamily="34" charset="0"/>
              </a:rPr>
              <a:t>Data	Firmato</a:t>
            </a:r>
            <a:r>
              <a:rPr lang="it-IT" sz="1000" spc="-40" dirty="0">
                <a:effectLst/>
                <a:latin typeface="Calibri" panose="020F0502020204030204" pitchFamily="34" charset="0"/>
                <a:ea typeface="Calibri" panose="020F0502020204030204" pitchFamily="34" charset="0"/>
              </a:rPr>
              <a:t> </a:t>
            </a:r>
            <a:r>
              <a:rPr lang="it-IT" sz="1000" dirty="0">
                <a:effectLst/>
                <a:latin typeface="Calibri" panose="020F0502020204030204" pitchFamily="34" charset="0"/>
                <a:ea typeface="Calibri" panose="020F0502020204030204" pitchFamily="34" charset="0"/>
              </a:rPr>
              <a:t>digitalmente</a:t>
            </a:r>
            <a:r>
              <a:rPr lang="it-IT" sz="1000" u="none" strike="noStrike" baseline="30000" dirty="0">
                <a:solidFill>
                  <a:srgbClr val="0000FF"/>
                </a:solidFill>
                <a:effectLst/>
                <a:latin typeface="Calibri" panose="020F0502020204030204" pitchFamily="34" charset="0"/>
                <a:ea typeface="Calibri" panose="020F0502020204030204" pitchFamily="34" charset="0"/>
                <a:hlinkClick r:id="rId2"/>
              </a:rPr>
              <a:t>2</a:t>
            </a:r>
            <a:endParaRPr lang="it-IT" sz="1000" dirty="0">
              <a:effectLst/>
              <a:latin typeface="Calibri" panose="020F0502020204030204" pitchFamily="34" charset="0"/>
              <a:ea typeface="Calibri" panose="020F0502020204030204" pitchFamily="34" charset="0"/>
            </a:endParaRPr>
          </a:p>
          <a:p>
            <a:r>
              <a:rPr lang="it-IT" sz="1000" dirty="0">
                <a:effectLst/>
                <a:latin typeface="Calibri" panose="020F0502020204030204" pitchFamily="34" charset="0"/>
                <a:ea typeface="Calibri" panose="020F0502020204030204" pitchFamily="34" charset="0"/>
              </a:rPr>
              <a:t> </a:t>
            </a:r>
          </a:p>
          <a:p>
            <a:endParaRPr lang="it-IT" dirty="0"/>
          </a:p>
        </p:txBody>
      </p:sp>
    </p:spTree>
    <p:extLst>
      <p:ext uri="{BB962C8B-B14F-4D97-AF65-F5344CB8AC3E}">
        <p14:creationId xmlns:p14="http://schemas.microsoft.com/office/powerpoint/2010/main" val="39494038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F80DAFB8-8508-7E8A-BBED-106D78DCAA51}"/>
              </a:ext>
            </a:extLst>
          </p:cNvPr>
          <p:cNvSpPr>
            <a:spLocks noGrp="1"/>
          </p:cNvSpPr>
          <p:nvPr>
            <p:ph type="title"/>
          </p:nvPr>
        </p:nvSpPr>
        <p:spPr/>
        <p:txBody>
          <a:bodyPr/>
          <a:lstStyle/>
          <a:p>
            <a:pPr algn="ctr"/>
            <a:r>
              <a:rPr lang="it-IT" sz="1800" b="1" dirty="0">
                <a:solidFill>
                  <a:srgbClr val="2D73B4"/>
                </a:solidFill>
                <a:effectLst/>
                <a:latin typeface="Times New Roman" panose="02020603050405020304" pitchFamily="18" charset="0"/>
                <a:ea typeface="Times New Roman" panose="02020603050405020304" pitchFamily="18" charset="0"/>
              </a:rPr>
              <a:t>Allegato</a:t>
            </a:r>
            <a:r>
              <a:rPr lang="it-IT" sz="1800" b="1" spc="-15" dirty="0">
                <a:solidFill>
                  <a:srgbClr val="2D73B4"/>
                </a:solidFill>
                <a:effectLst/>
                <a:latin typeface="Times New Roman" panose="02020603050405020304" pitchFamily="18" charset="0"/>
                <a:ea typeface="Times New Roman" panose="02020603050405020304" pitchFamily="18" charset="0"/>
              </a:rPr>
              <a:t> </a:t>
            </a:r>
            <a:r>
              <a:rPr lang="it-IT" sz="1800" b="1" dirty="0">
                <a:solidFill>
                  <a:srgbClr val="2D73B4"/>
                </a:solidFill>
                <a:effectLst/>
                <a:latin typeface="Times New Roman" panose="02020603050405020304" pitchFamily="18" charset="0"/>
                <a:ea typeface="Times New Roman" panose="02020603050405020304" pitchFamily="18" charset="0"/>
              </a:rPr>
              <a:t>B</a:t>
            </a:r>
            <a:r>
              <a:rPr lang="it-IT" sz="1800" b="1" spc="-15" dirty="0">
                <a:solidFill>
                  <a:srgbClr val="2D73B4"/>
                </a:solidFill>
                <a:effectLst/>
                <a:latin typeface="Times New Roman" panose="02020603050405020304" pitchFamily="18" charset="0"/>
                <a:ea typeface="Times New Roman" panose="02020603050405020304" pitchFamily="18" charset="0"/>
              </a:rPr>
              <a:t> </a:t>
            </a:r>
            <a:r>
              <a:rPr lang="it-IT" sz="1800" b="1" dirty="0">
                <a:solidFill>
                  <a:srgbClr val="2D73B4"/>
                </a:solidFill>
                <a:effectLst/>
                <a:latin typeface="Times New Roman" panose="02020603050405020304" pitchFamily="18" charset="0"/>
                <a:ea typeface="Times New Roman" panose="02020603050405020304" pitchFamily="18" charset="0"/>
              </a:rPr>
              <a:t>-</a:t>
            </a:r>
            <a:r>
              <a:rPr lang="it-IT" sz="1800" b="1" spc="-20" dirty="0">
                <a:solidFill>
                  <a:srgbClr val="2D73B4"/>
                </a:solidFill>
                <a:effectLst/>
                <a:latin typeface="Times New Roman" panose="02020603050405020304" pitchFamily="18" charset="0"/>
                <a:ea typeface="Times New Roman" panose="02020603050405020304" pitchFamily="18" charset="0"/>
              </a:rPr>
              <a:t> </a:t>
            </a:r>
            <a:r>
              <a:rPr lang="it-IT" sz="1800" b="1" dirty="0">
                <a:solidFill>
                  <a:srgbClr val="2D73B4"/>
                </a:solidFill>
                <a:effectLst/>
                <a:latin typeface="Times New Roman" panose="02020603050405020304" pitchFamily="18" charset="0"/>
                <a:ea typeface="Times New Roman" panose="02020603050405020304" pitchFamily="18" charset="0"/>
              </a:rPr>
              <a:t>Elenco</a:t>
            </a:r>
            <a:r>
              <a:rPr lang="it-IT" sz="1800" b="1" spc="-25" dirty="0">
                <a:solidFill>
                  <a:srgbClr val="2D73B4"/>
                </a:solidFill>
                <a:effectLst/>
                <a:latin typeface="Times New Roman" panose="02020603050405020304" pitchFamily="18" charset="0"/>
                <a:ea typeface="Times New Roman" panose="02020603050405020304" pitchFamily="18" charset="0"/>
              </a:rPr>
              <a:t> </a:t>
            </a:r>
            <a:r>
              <a:rPr lang="it-IT" sz="1800" b="1" dirty="0">
                <a:solidFill>
                  <a:srgbClr val="2D73B4"/>
                </a:solidFill>
                <a:effectLst/>
                <a:latin typeface="Times New Roman" panose="02020603050405020304" pitchFamily="18" charset="0"/>
                <a:ea typeface="Times New Roman" panose="02020603050405020304" pitchFamily="18" charset="0"/>
              </a:rPr>
              <a:t>Comuni</a:t>
            </a:r>
            <a:r>
              <a:rPr lang="it-IT" sz="1800" b="1" spc="-20" dirty="0">
                <a:solidFill>
                  <a:srgbClr val="2D73B4"/>
                </a:solidFill>
                <a:effectLst/>
                <a:latin typeface="Times New Roman" panose="02020603050405020304" pitchFamily="18" charset="0"/>
                <a:ea typeface="Times New Roman" panose="02020603050405020304" pitchFamily="18" charset="0"/>
              </a:rPr>
              <a:t> </a:t>
            </a:r>
            <a:r>
              <a:rPr lang="it-IT" sz="1800" b="1" dirty="0">
                <a:solidFill>
                  <a:srgbClr val="2D73B4"/>
                </a:solidFill>
                <a:effectLst/>
                <a:latin typeface="Times New Roman" panose="02020603050405020304" pitchFamily="18" charset="0"/>
                <a:ea typeface="Times New Roman" panose="02020603050405020304" pitchFamily="18" charset="0"/>
              </a:rPr>
              <a:t>ammissibili</a:t>
            </a:r>
            <a:r>
              <a:rPr lang="it-IT" sz="1800" b="1" spc="-20" dirty="0">
                <a:solidFill>
                  <a:srgbClr val="2D73B4"/>
                </a:solidFill>
                <a:effectLst/>
                <a:latin typeface="Times New Roman" panose="02020603050405020304" pitchFamily="18" charset="0"/>
                <a:ea typeface="Times New Roman" panose="02020603050405020304" pitchFamily="18" charset="0"/>
              </a:rPr>
              <a:t> </a:t>
            </a:r>
            <a:r>
              <a:rPr lang="it-IT" sz="1800" b="1" dirty="0">
                <a:solidFill>
                  <a:srgbClr val="2D73B4"/>
                </a:solidFill>
                <a:effectLst/>
                <a:latin typeface="Times New Roman" panose="02020603050405020304" pitchFamily="18" charset="0"/>
                <a:ea typeface="Times New Roman" panose="02020603050405020304" pitchFamily="18" charset="0"/>
              </a:rPr>
              <a:t>distinti</a:t>
            </a:r>
            <a:r>
              <a:rPr lang="it-IT" sz="1800" b="1" spc="-20" dirty="0">
                <a:solidFill>
                  <a:srgbClr val="2D73B4"/>
                </a:solidFill>
                <a:effectLst/>
                <a:latin typeface="Times New Roman" panose="02020603050405020304" pitchFamily="18" charset="0"/>
                <a:ea typeface="Times New Roman" panose="02020603050405020304" pitchFamily="18" charset="0"/>
              </a:rPr>
              <a:t> </a:t>
            </a:r>
            <a:r>
              <a:rPr lang="it-IT" sz="1800" b="1" dirty="0">
                <a:solidFill>
                  <a:srgbClr val="2D73B4"/>
                </a:solidFill>
                <a:effectLst/>
                <a:latin typeface="Times New Roman" panose="02020603050405020304" pitchFamily="18" charset="0"/>
                <a:ea typeface="Times New Roman" panose="02020603050405020304" pitchFamily="18" charset="0"/>
              </a:rPr>
              <a:t>per</a:t>
            </a:r>
            <a:r>
              <a:rPr lang="it-IT" sz="1800" b="1" spc="-35" dirty="0">
                <a:solidFill>
                  <a:srgbClr val="2D73B4"/>
                </a:solidFill>
                <a:effectLst/>
                <a:latin typeface="Times New Roman" panose="02020603050405020304" pitchFamily="18" charset="0"/>
                <a:ea typeface="Times New Roman" panose="02020603050405020304" pitchFamily="18" charset="0"/>
              </a:rPr>
              <a:t> </a:t>
            </a:r>
            <a:r>
              <a:rPr lang="it-IT" sz="1800" b="1" dirty="0">
                <a:solidFill>
                  <a:srgbClr val="2D73B4"/>
                </a:solidFill>
                <a:effectLst/>
                <a:latin typeface="Times New Roman" panose="02020603050405020304" pitchFamily="18" charset="0"/>
                <a:ea typeface="Times New Roman" panose="02020603050405020304" pitchFamily="18" charset="0"/>
              </a:rPr>
              <a:t>GAL</a:t>
            </a:r>
            <a:r>
              <a:rPr lang="it-IT" sz="1800" b="1" dirty="0">
                <a:effectLst/>
                <a:latin typeface="Times New Roman" panose="02020603050405020304" pitchFamily="18" charset="0"/>
                <a:ea typeface="Times New Roman" panose="02020603050405020304" pitchFamily="18" charset="0"/>
              </a:rPr>
              <a:t/>
            </a:r>
            <a:br>
              <a:rPr lang="it-IT" sz="1800" b="1" dirty="0">
                <a:effectLst/>
                <a:latin typeface="Times New Roman" panose="02020603050405020304" pitchFamily="18" charset="0"/>
                <a:ea typeface="Times New Roman" panose="02020603050405020304" pitchFamily="18" charset="0"/>
              </a:rPr>
            </a:br>
            <a:endParaRPr lang="it-IT" dirty="0"/>
          </a:p>
        </p:txBody>
      </p:sp>
      <p:graphicFrame>
        <p:nvGraphicFramePr>
          <p:cNvPr id="6" name="Segnaposto contenuto 5">
            <a:extLst>
              <a:ext uri="{FF2B5EF4-FFF2-40B4-BE49-F238E27FC236}">
                <a16:creationId xmlns:a16="http://schemas.microsoft.com/office/drawing/2014/main" xmlns="" id="{E2B80DFF-9E6B-CF31-02C2-A31C924FC900}"/>
              </a:ext>
            </a:extLst>
          </p:cNvPr>
          <p:cNvGraphicFramePr>
            <a:graphicFrameLocks noGrp="1"/>
          </p:cNvGraphicFramePr>
          <p:nvPr>
            <p:ph sz="quarter" idx="1"/>
            <p:extLst>
              <p:ext uri="{D42A27DB-BD31-4B8C-83A1-F6EECF244321}">
                <p14:modId xmlns:p14="http://schemas.microsoft.com/office/powerpoint/2010/main" val="2249728036"/>
              </p:ext>
            </p:extLst>
          </p:nvPr>
        </p:nvGraphicFramePr>
        <p:xfrm>
          <a:off x="1203999" y="1452996"/>
          <a:ext cx="5974001" cy="5061353"/>
        </p:xfrm>
        <a:graphic>
          <a:graphicData uri="http://schemas.openxmlformats.org/drawingml/2006/table">
            <a:tbl>
              <a:tblPr firstRow="1" firstCol="1" lastRow="1" lastCol="1" bandRow="1" bandCol="1">
                <a:tableStyleId>{5C22544A-7EE6-4342-B048-85BDC9FD1C3A}</a:tableStyleId>
              </a:tblPr>
              <a:tblGrid>
                <a:gridCol w="5974001">
                  <a:extLst>
                    <a:ext uri="{9D8B030D-6E8A-4147-A177-3AD203B41FA5}">
                      <a16:colId xmlns:a16="http://schemas.microsoft.com/office/drawing/2014/main" xmlns="" val="411892370"/>
                    </a:ext>
                  </a:extLst>
                </a:gridCol>
              </a:tblGrid>
              <a:tr h="236680">
                <a:tc>
                  <a:txBody>
                    <a:bodyPr/>
                    <a:lstStyle/>
                    <a:p>
                      <a:pPr marL="35560">
                        <a:spcBef>
                          <a:spcPts val="265"/>
                        </a:spcBef>
                      </a:pPr>
                      <a:r>
                        <a:rPr lang="it-IT" sz="1100">
                          <a:effectLst/>
                        </a:rPr>
                        <a:t>GAL</a:t>
                      </a:r>
                      <a:r>
                        <a:rPr lang="it-IT" sz="1100" spc="-60">
                          <a:effectLst/>
                        </a:rPr>
                        <a:t> </a:t>
                      </a:r>
                      <a:r>
                        <a:rPr lang="it-IT" sz="1100">
                          <a:effectLst/>
                        </a:rPr>
                        <a:t>ELORO</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3465584069"/>
                  </a:ext>
                </a:extLst>
              </a:tr>
              <a:tr h="235441">
                <a:tc>
                  <a:txBody>
                    <a:bodyPr/>
                    <a:lstStyle/>
                    <a:p>
                      <a:pPr marL="35560">
                        <a:spcBef>
                          <a:spcPts val="265"/>
                        </a:spcBef>
                      </a:pPr>
                      <a:r>
                        <a:rPr lang="it-IT" sz="1100">
                          <a:effectLst/>
                        </a:rPr>
                        <a:t>Avola</a:t>
                      </a:r>
                      <a:r>
                        <a:rPr lang="it-IT" sz="1100" spc="-25">
                          <a:effectLst/>
                        </a:rPr>
                        <a:t> </a:t>
                      </a:r>
                      <a:r>
                        <a:rPr lang="it-IT" sz="1100">
                          <a:effectLst/>
                        </a:rPr>
                        <a:t>–</a:t>
                      </a:r>
                      <a:r>
                        <a:rPr lang="it-IT" sz="1100" spc="-15">
                          <a:effectLst/>
                        </a:rPr>
                        <a:t> </a:t>
                      </a:r>
                      <a:r>
                        <a:rPr lang="it-IT" sz="1100">
                          <a:effectLst/>
                        </a:rPr>
                        <a:t>Noto</a:t>
                      </a:r>
                      <a:r>
                        <a:rPr lang="it-IT" sz="1100" spc="-15">
                          <a:effectLst/>
                        </a:rPr>
                        <a:t> </a:t>
                      </a:r>
                      <a:r>
                        <a:rPr lang="it-IT" sz="1100">
                          <a:effectLst/>
                        </a:rPr>
                        <a:t>–</a:t>
                      </a:r>
                      <a:r>
                        <a:rPr lang="it-IT" sz="1100" spc="-15">
                          <a:effectLst/>
                        </a:rPr>
                        <a:t> </a:t>
                      </a:r>
                      <a:r>
                        <a:rPr lang="it-IT" sz="1100">
                          <a:effectLst/>
                        </a:rPr>
                        <a:t>Pachino</a:t>
                      </a:r>
                      <a:r>
                        <a:rPr lang="it-IT" sz="1100" spc="-10">
                          <a:effectLst/>
                        </a:rPr>
                        <a:t> </a:t>
                      </a:r>
                      <a:r>
                        <a:rPr lang="it-IT" sz="1100">
                          <a:effectLst/>
                        </a:rPr>
                        <a:t>-</a:t>
                      </a:r>
                      <a:r>
                        <a:rPr lang="it-IT" sz="1100" spc="-15">
                          <a:effectLst/>
                        </a:rPr>
                        <a:t> </a:t>
                      </a:r>
                      <a:r>
                        <a:rPr lang="it-IT" sz="1100">
                          <a:effectLst/>
                        </a:rPr>
                        <a:t>Portopalo</a:t>
                      </a:r>
                      <a:r>
                        <a:rPr lang="it-IT" sz="1100" spc="-15">
                          <a:effectLst/>
                        </a:rPr>
                        <a:t> </a:t>
                      </a:r>
                      <a:r>
                        <a:rPr lang="it-IT" sz="1100">
                          <a:effectLst/>
                        </a:rPr>
                        <a:t>di</a:t>
                      </a:r>
                      <a:r>
                        <a:rPr lang="it-IT" sz="1100" spc="-10">
                          <a:effectLst/>
                        </a:rPr>
                        <a:t> </a:t>
                      </a:r>
                      <a:r>
                        <a:rPr lang="it-IT" sz="1100">
                          <a:effectLst/>
                        </a:rPr>
                        <a:t>Capo</a:t>
                      </a:r>
                      <a:r>
                        <a:rPr lang="it-IT" sz="1100" spc="-15">
                          <a:effectLst/>
                        </a:rPr>
                        <a:t> </a:t>
                      </a:r>
                      <a:r>
                        <a:rPr lang="it-IT" sz="1100">
                          <a:effectLst/>
                        </a:rPr>
                        <a:t>Passero</a:t>
                      </a:r>
                      <a:r>
                        <a:rPr lang="it-IT" sz="1100" spc="-10">
                          <a:effectLst/>
                        </a:rPr>
                        <a:t> </a:t>
                      </a:r>
                      <a:r>
                        <a:rPr lang="it-IT" sz="1100">
                          <a:effectLst/>
                        </a:rPr>
                        <a:t>-</a:t>
                      </a:r>
                      <a:r>
                        <a:rPr lang="it-IT" sz="1100" spc="-15">
                          <a:effectLst/>
                        </a:rPr>
                        <a:t> </a:t>
                      </a:r>
                      <a:r>
                        <a:rPr lang="it-IT" sz="1100">
                          <a:effectLst/>
                        </a:rPr>
                        <a:t>Rosolini</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3150189198"/>
                  </a:ext>
                </a:extLst>
              </a:tr>
              <a:tr h="237300">
                <a:tc>
                  <a:txBody>
                    <a:bodyPr/>
                    <a:lstStyle/>
                    <a:p>
                      <a:pPr marL="35560"/>
                      <a:r>
                        <a:rPr lang="it-IT" sz="1100">
                          <a:effectLst/>
                        </a:rPr>
                        <a:t> </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967116170"/>
                  </a:ext>
                </a:extLst>
              </a:tr>
              <a:tr h="235441">
                <a:tc>
                  <a:txBody>
                    <a:bodyPr/>
                    <a:lstStyle/>
                    <a:p>
                      <a:pPr marL="35560">
                        <a:spcBef>
                          <a:spcPts val="265"/>
                        </a:spcBef>
                      </a:pPr>
                      <a:r>
                        <a:rPr lang="it-IT" sz="1100">
                          <a:effectLst/>
                        </a:rPr>
                        <a:t>GAL</a:t>
                      </a:r>
                      <a:r>
                        <a:rPr lang="it-IT" sz="1100" spc="-55">
                          <a:effectLst/>
                        </a:rPr>
                        <a:t> </a:t>
                      </a:r>
                      <a:r>
                        <a:rPr lang="it-IT" sz="1100">
                          <a:effectLst/>
                        </a:rPr>
                        <a:t>ETNA</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837486607"/>
                  </a:ext>
                </a:extLst>
              </a:tr>
              <a:tr h="408304">
                <a:tc>
                  <a:txBody>
                    <a:bodyPr/>
                    <a:lstStyle/>
                    <a:p>
                      <a:pPr marL="35560">
                        <a:spcBef>
                          <a:spcPts val="265"/>
                        </a:spcBef>
                      </a:pPr>
                      <a:r>
                        <a:rPr lang="it-IT" sz="1100">
                          <a:effectLst/>
                        </a:rPr>
                        <a:t>Belpasso</a:t>
                      </a:r>
                      <a:r>
                        <a:rPr lang="it-IT" sz="1100" spc="175">
                          <a:effectLst/>
                        </a:rPr>
                        <a:t> </a:t>
                      </a:r>
                      <a:r>
                        <a:rPr lang="it-IT" sz="1100">
                          <a:effectLst/>
                        </a:rPr>
                        <a:t>–</a:t>
                      </a:r>
                      <a:r>
                        <a:rPr lang="it-IT" sz="1100" spc="175">
                          <a:effectLst/>
                        </a:rPr>
                        <a:t> </a:t>
                      </a:r>
                      <a:r>
                        <a:rPr lang="it-IT" sz="1100">
                          <a:effectLst/>
                        </a:rPr>
                        <a:t>Bronte</a:t>
                      </a:r>
                      <a:r>
                        <a:rPr lang="it-IT" sz="1100" spc="180">
                          <a:effectLst/>
                        </a:rPr>
                        <a:t> </a:t>
                      </a:r>
                      <a:r>
                        <a:rPr lang="it-IT" sz="1100">
                          <a:effectLst/>
                        </a:rPr>
                        <a:t>–</a:t>
                      </a:r>
                      <a:r>
                        <a:rPr lang="it-IT" sz="1100" spc="175">
                          <a:effectLst/>
                        </a:rPr>
                        <a:t> </a:t>
                      </a:r>
                      <a:r>
                        <a:rPr lang="it-IT" sz="1100">
                          <a:effectLst/>
                        </a:rPr>
                        <a:t>Catenanuova</a:t>
                      </a:r>
                      <a:r>
                        <a:rPr lang="it-IT" sz="1100" spc="185">
                          <a:effectLst/>
                        </a:rPr>
                        <a:t> </a:t>
                      </a:r>
                      <a:r>
                        <a:rPr lang="it-IT" sz="1100">
                          <a:effectLst/>
                        </a:rPr>
                        <a:t>–</a:t>
                      </a:r>
                      <a:r>
                        <a:rPr lang="it-IT" sz="1100" spc="175">
                          <a:effectLst/>
                        </a:rPr>
                        <a:t> </a:t>
                      </a:r>
                      <a:r>
                        <a:rPr lang="it-IT" sz="1100">
                          <a:effectLst/>
                        </a:rPr>
                        <a:t>Maletto</a:t>
                      </a:r>
                      <a:r>
                        <a:rPr lang="it-IT" sz="1100" spc="180">
                          <a:effectLst/>
                        </a:rPr>
                        <a:t> </a:t>
                      </a:r>
                      <a:r>
                        <a:rPr lang="it-IT" sz="1100">
                          <a:effectLst/>
                        </a:rPr>
                        <a:t>–</a:t>
                      </a:r>
                      <a:r>
                        <a:rPr lang="it-IT" sz="1100" spc="175">
                          <a:effectLst/>
                        </a:rPr>
                        <a:t> </a:t>
                      </a:r>
                      <a:r>
                        <a:rPr lang="it-IT" sz="1100">
                          <a:effectLst/>
                        </a:rPr>
                        <a:t>Maniace</a:t>
                      </a:r>
                      <a:r>
                        <a:rPr lang="it-IT" sz="1100" spc="175">
                          <a:effectLst/>
                        </a:rPr>
                        <a:t> </a:t>
                      </a:r>
                      <a:r>
                        <a:rPr lang="it-IT" sz="1100">
                          <a:effectLst/>
                        </a:rPr>
                        <a:t>–</a:t>
                      </a:r>
                      <a:r>
                        <a:rPr lang="it-IT" sz="1100" spc="175">
                          <a:effectLst/>
                        </a:rPr>
                        <a:t> </a:t>
                      </a:r>
                      <a:r>
                        <a:rPr lang="it-IT" sz="1100">
                          <a:effectLst/>
                        </a:rPr>
                        <a:t>Paternò</a:t>
                      </a:r>
                      <a:r>
                        <a:rPr lang="it-IT" sz="1100" spc="185">
                          <a:effectLst/>
                        </a:rPr>
                        <a:t> </a:t>
                      </a:r>
                      <a:r>
                        <a:rPr lang="it-IT" sz="1100">
                          <a:effectLst/>
                        </a:rPr>
                        <a:t>–</a:t>
                      </a:r>
                      <a:r>
                        <a:rPr lang="it-IT" sz="1100" spc="175">
                          <a:effectLst/>
                        </a:rPr>
                        <a:t> </a:t>
                      </a:r>
                      <a:r>
                        <a:rPr lang="it-IT" sz="1100">
                          <a:effectLst/>
                        </a:rPr>
                        <a:t>Ragalna</a:t>
                      </a:r>
                      <a:r>
                        <a:rPr lang="it-IT" sz="1100" spc="190">
                          <a:effectLst/>
                        </a:rPr>
                        <a:t> </a:t>
                      </a:r>
                      <a:r>
                        <a:rPr lang="it-IT" sz="1100">
                          <a:effectLst/>
                        </a:rPr>
                        <a:t>-</a:t>
                      </a:r>
                      <a:r>
                        <a:rPr lang="it-IT" sz="1100" spc="175">
                          <a:effectLst/>
                        </a:rPr>
                        <a:t> </a:t>
                      </a:r>
                      <a:r>
                        <a:rPr lang="it-IT" sz="1100">
                          <a:effectLst/>
                        </a:rPr>
                        <a:t>Santa</a:t>
                      </a:r>
                      <a:r>
                        <a:rPr lang="it-IT" sz="1100" spc="175">
                          <a:effectLst/>
                        </a:rPr>
                        <a:t> </a:t>
                      </a:r>
                      <a:r>
                        <a:rPr lang="it-IT" sz="1100">
                          <a:effectLst/>
                        </a:rPr>
                        <a:t>Maria</a:t>
                      </a:r>
                      <a:r>
                        <a:rPr lang="it-IT" sz="1100" spc="180">
                          <a:effectLst/>
                        </a:rPr>
                        <a:t> </a:t>
                      </a:r>
                      <a:r>
                        <a:rPr lang="it-IT" sz="1100">
                          <a:effectLst/>
                        </a:rPr>
                        <a:t>di</a:t>
                      </a:r>
                      <a:r>
                        <a:rPr lang="it-IT" sz="1100" spc="-285">
                          <a:effectLst/>
                        </a:rPr>
                        <a:t> </a:t>
                      </a:r>
                      <a:r>
                        <a:rPr lang="it-IT" sz="1100">
                          <a:effectLst/>
                        </a:rPr>
                        <a:t>Licodia</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332709211"/>
                  </a:ext>
                </a:extLst>
              </a:tr>
              <a:tr h="235441">
                <a:tc>
                  <a:txBody>
                    <a:bodyPr/>
                    <a:lstStyle/>
                    <a:p>
                      <a:pPr marL="35560"/>
                      <a:r>
                        <a:rPr lang="it-IT" sz="1100">
                          <a:effectLst/>
                        </a:rPr>
                        <a:t> </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991017127"/>
                  </a:ext>
                </a:extLst>
              </a:tr>
              <a:tr h="236680">
                <a:tc>
                  <a:txBody>
                    <a:bodyPr/>
                    <a:lstStyle/>
                    <a:p>
                      <a:pPr marL="35560">
                        <a:spcBef>
                          <a:spcPts val="265"/>
                        </a:spcBef>
                      </a:pPr>
                      <a:r>
                        <a:rPr lang="it-IT" sz="1100" spc="-5">
                          <a:effectLst/>
                        </a:rPr>
                        <a:t>GAL</a:t>
                      </a:r>
                      <a:r>
                        <a:rPr lang="it-IT" sz="1100" spc="-50">
                          <a:effectLst/>
                        </a:rPr>
                        <a:t> </a:t>
                      </a:r>
                      <a:r>
                        <a:rPr lang="it-IT" sz="1100">
                          <a:effectLst/>
                        </a:rPr>
                        <a:t>ETNA</a:t>
                      </a:r>
                      <a:r>
                        <a:rPr lang="it-IT" sz="1100" spc="-70">
                          <a:effectLst/>
                        </a:rPr>
                        <a:t> </a:t>
                      </a:r>
                      <a:r>
                        <a:rPr lang="it-IT" sz="1100">
                          <a:effectLst/>
                        </a:rPr>
                        <a:t>SUD</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3246503950"/>
                  </a:ext>
                </a:extLst>
              </a:tr>
              <a:tr h="407065">
                <a:tc>
                  <a:txBody>
                    <a:bodyPr/>
                    <a:lstStyle/>
                    <a:p>
                      <a:pPr marL="35560">
                        <a:spcBef>
                          <a:spcPts val="265"/>
                        </a:spcBef>
                      </a:pPr>
                      <a:r>
                        <a:rPr lang="it-IT" sz="1100" dirty="0">
                          <a:effectLst/>
                        </a:rPr>
                        <a:t>Camporotondo</a:t>
                      </a:r>
                      <a:r>
                        <a:rPr lang="it-IT" sz="1100" spc="120" dirty="0">
                          <a:effectLst/>
                        </a:rPr>
                        <a:t> </a:t>
                      </a:r>
                      <a:r>
                        <a:rPr lang="it-IT" sz="1100" dirty="0">
                          <a:effectLst/>
                        </a:rPr>
                        <a:t>Etneo</a:t>
                      </a:r>
                      <a:r>
                        <a:rPr lang="it-IT" sz="1100" spc="125" dirty="0">
                          <a:effectLst/>
                        </a:rPr>
                        <a:t> </a:t>
                      </a:r>
                      <a:r>
                        <a:rPr lang="it-IT" sz="1100" dirty="0">
                          <a:effectLst/>
                        </a:rPr>
                        <a:t>–</a:t>
                      </a:r>
                      <a:r>
                        <a:rPr lang="it-IT" sz="1100" spc="110" dirty="0">
                          <a:effectLst/>
                        </a:rPr>
                        <a:t> </a:t>
                      </a:r>
                      <a:r>
                        <a:rPr lang="it-IT" sz="1100" dirty="0">
                          <a:effectLst/>
                        </a:rPr>
                        <a:t>Mascalucia</a:t>
                      </a:r>
                      <a:r>
                        <a:rPr lang="it-IT" sz="1100" spc="120" dirty="0">
                          <a:effectLst/>
                        </a:rPr>
                        <a:t> </a:t>
                      </a:r>
                      <a:r>
                        <a:rPr lang="it-IT" sz="1100" dirty="0">
                          <a:effectLst/>
                        </a:rPr>
                        <a:t>-</a:t>
                      </a:r>
                      <a:r>
                        <a:rPr lang="it-IT" sz="1100" spc="110" dirty="0">
                          <a:effectLst/>
                        </a:rPr>
                        <a:t> </a:t>
                      </a:r>
                      <a:r>
                        <a:rPr lang="it-IT" sz="1100" dirty="0">
                          <a:effectLst/>
                        </a:rPr>
                        <a:t>San</a:t>
                      </a:r>
                      <a:r>
                        <a:rPr lang="it-IT" sz="1100" spc="125" dirty="0">
                          <a:effectLst/>
                        </a:rPr>
                        <a:t> </a:t>
                      </a:r>
                      <a:r>
                        <a:rPr lang="it-IT" sz="1100" dirty="0">
                          <a:effectLst/>
                        </a:rPr>
                        <a:t>Giovanni</a:t>
                      </a:r>
                      <a:r>
                        <a:rPr lang="it-IT" sz="1100" spc="115" dirty="0">
                          <a:effectLst/>
                        </a:rPr>
                        <a:t> </a:t>
                      </a:r>
                      <a:r>
                        <a:rPr lang="it-IT" sz="1100" dirty="0">
                          <a:effectLst/>
                        </a:rPr>
                        <a:t>la</a:t>
                      </a:r>
                      <a:r>
                        <a:rPr lang="it-IT" sz="1100" spc="120" dirty="0">
                          <a:effectLst/>
                        </a:rPr>
                        <a:t> </a:t>
                      </a:r>
                      <a:r>
                        <a:rPr lang="it-IT" sz="1100" dirty="0">
                          <a:effectLst/>
                        </a:rPr>
                        <a:t>Punta</a:t>
                      </a:r>
                      <a:r>
                        <a:rPr lang="it-IT" sz="1100" spc="120" dirty="0">
                          <a:effectLst/>
                        </a:rPr>
                        <a:t> </a:t>
                      </a:r>
                      <a:r>
                        <a:rPr lang="it-IT" sz="1100" dirty="0">
                          <a:effectLst/>
                        </a:rPr>
                        <a:t>-</a:t>
                      </a:r>
                      <a:r>
                        <a:rPr lang="it-IT" sz="1100" spc="110" dirty="0">
                          <a:effectLst/>
                        </a:rPr>
                        <a:t> </a:t>
                      </a:r>
                      <a:r>
                        <a:rPr lang="it-IT" sz="1100" dirty="0">
                          <a:effectLst/>
                        </a:rPr>
                        <a:t>San</a:t>
                      </a:r>
                      <a:r>
                        <a:rPr lang="it-IT" sz="1100" spc="125" dirty="0">
                          <a:effectLst/>
                        </a:rPr>
                        <a:t> </a:t>
                      </a:r>
                      <a:r>
                        <a:rPr lang="it-IT" sz="1100" dirty="0">
                          <a:effectLst/>
                        </a:rPr>
                        <a:t>Pietro</a:t>
                      </a:r>
                      <a:r>
                        <a:rPr lang="it-IT" sz="1100" spc="120" dirty="0">
                          <a:effectLst/>
                        </a:rPr>
                        <a:t> </a:t>
                      </a:r>
                      <a:r>
                        <a:rPr lang="it-IT" sz="1100" dirty="0">
                          <a:effectLst/>
                        </a:rPr>
                        <a:t>Clarenza</a:t>
                      </a:r>
                      <a:r>
                        <a:rPr lang="it-IT" sz="1100" spc="120" dirty="0">
                          <a:effectLst/>
                        </a:rPr>
                        <a:t> </a:t>
                      </a:r>
                      <a:r>
                        <a:rPr lang="it-IT" sz="1100" dirty="0">
                          <a:effectLst/>
                        </a:rPr>
                        <a:t>-</a:t>
                      </a:r>
                      <a:r>
                        <a:rPr lang="it-IT" sz="1100" spc="90" dirty="0">
                          <a:effectLst/>
                        </a:rPr>
                        <a:t> </a:t>
                      </a:r>
                      <a:r>
                        <a:rPr lang="it-IT" sz="1100" dirty="0">
                          <a:effectLst/>
                        </a:rPr>
                        <a:t>Tremestieri</a:t>
                      </a:r>
                      <a:r>
                        <a:rPr lang="it-IT" sz="1100" spc="-285" dirty="0">
                          <a:effectLst/>
                        </a:rPr>
                        <a:t> </a:t>
                      </a:r>
                      <a:r>
                        <a:rPr lang="it-IT" sz="1100" dirty="0">
                          <a:effectLst/>
                        </a:rPr>
                        <a:t>Etneo</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2908410541"/>
                  </a:ext>
                </a:extLst>
              </a:tr>
              <a:tr h="236680">
                <a:tc>
                  <a:txBody>
                    <a:bodyPr/>
                    <a:lstStyle/>
                    <a:p>
                      <a:pPr marL="35560"/>
                      <a:r>
                        <a:rPr lang="it-IT" sz="1100">
                          <a:effectLst/>
                        </a:rPr>
                        <a:t> </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318958828"/>
                  </a:ext>
                </a:extLst>
              </a:tr>
              <a:tr h="236060">
                <a:tc>
                  <a:txBody>
                    <a:bodyPr/>
                    <a:lstStyle/>
                    <a:p>
                      <a:pPr marL="35560">
                        <a:spcBef>
                          <a:spcPts val="265"/>
                        </a:spcBef>
                      </a:pPr>
                      <a:r>
                        <a:rPr lang="it-IT" sz="1100">
                          <a:effectLst/>
                        </a:rPr>
                        <a:t>GAL</a:t>
                      </a:r>
                      <a:r>
                        <a:rPr lang="it-IT" sz="1100" spc="-60">
                          <a:effectLst/>
                        </a:rPr>
                        <a:t> </a:t>
                      </a:r>
                      <a:r>
                        <a:rPr lang="it-IT" sz="1100">
                          <a:effectLst/>
                        </a:rPr>
                        <a:t>GOLFO</a:t>
                      </a:r>
                      <a:r>
                        <a:rPr lang="it-IT" sz="1100" spc="-20">
                          <a:effectLst/>
                        </a:rPr>
                        <a:t> </a:t>
                      </a:r>
                      <a:r>
                        <a:rPr lang="it-IT" sz="1100">
                          <a:effectLst/>
                        </a:rPr>
                        <a:t>DI</a:t>
                      </a:r>
                      <a:r>
                        <a:rPr lang="it-IT" sz="1100" spc="-15">
                          <a:effectLst/>
                        </a:rPr>
                        <a:t> </a:t>
                      </a:r>
                      <a:r>
                        <a:rPr lang="it-IT" sz="1100">
                          <a:effectLst/>
                        </a:rPr>
                        <a:t>CASTELLAMMARE</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145924408"/>
                  </a:ext>
                </a:extLst>
              </a:tr>
              <a:tr h="236680">
                <a:tc>
                  <a:txBody>
                    <a:bodyPr/>
                    <a:lstStyle/>
                    <a:p>
                      <a:pPr marL="35560">
                        <a:spcBef>
                          <a:spcPts val="265"/>
                        </a:spcBef>
                      </a:pPr>
                      <a:r>
                        <a:rPr lang="it-IT" sz="1100">
                          <a:effectLst/>
                        </a:rPr>
                        <a:t>Alcamo</a:t>
                      </a:r>
                      <a:r>
                        <a:rPr lang="it-IT" sz="1100" spc="-15">
                          <a:effectLst/>
                        </a:rPr>
                        <a:t> </a:t>
                      </a:r>
                      <a:r>
                        <a:rPr lang="it-IT" sz="1100">
                          <a:effectLst/>
                        </a:rPr>
                        <a:t>–</a:t>
                      </a:r>
                      <a:r>
                        <a:rPr lang="it-IT" sz="1100" spc="-20">
                          <a:effectLst/>
                        </a:rPr>
                        <a:t> </a:t>
                      </a:r>
                      <a:r>
                        <a:rPr lang="it-IT" sz="1100">
                          <a:effectLst/>
                        </a:rPr>
                        <a:t>Balestrate</a:t>
                      </a:r>
                      <a:r>
                        <a:rPr lang="it-IT" sz="1100" spc="-25">
                          <a:effectLst/>
                        </a:rPr>
                        <a:t> </a:t>
                      </a:r>
                      <a:r>
                        <a:rPr lang="it-IT" sz="1100">
                          <a:effectLst/>
                        </a:rPr>
                        <a:t>–</a:t>
                      </a:r>
                      <a:r>
                        <a:rPr lang="it-IT" sz="1100" spc="-20">
                          <a:effectLst/>
                        </a:rPr>
                        <a:t> </a:t>
                      </a:r>
                      <a:r>
                        <a:rPr lang="it-IT" sz="1100">
                          <a:effectLst/>
                        </a:rPr>
                        <a:t>Borgetto</a:t>
                      </a:r>
                      <a:r>
                        <a:rPr lang="it-IT" sz="1100" spc="-20">
                          <a:effectLst/>
                        </a:rPr>
                        <a:t> </a:t>
                      </a:r>
                      <a:r>
                        <a:rPr lang="it-IT" sz="1100">
                          <a:effectLst/>
                        </a:rPr>
                        <a:t>–</a:t>
                      </a:r>
                      <a:r>
                        <a:rPr lang="it-IT" sz="1100" spc="-15">
                          <a:effectLst/>
                        </a:rPr>
                        <a:t> </a:t>
                      </a:r>
                      <a:r>
                        <a:rPr lang="it-IT" sz="1100">
                          <a:effectLst/>
                        </a:rPr>
                        <a:t>Cinisi</a:t>
                      </a:r>
                      <a:r>
                        <a:rPr lang="it-IT" sz="1100" spc="-15">
                          <a:effectLst/>
                        </a:rPr>
                        <a:t> </a:t>
                      </a:r>
                      <a:r>
                        <a:rPr lang="it-IT" sz="1100">
                          <a:effectLst/>
                        </a:rPr>
                        <a:t>–</a:t>
                      </a:r>
                      <a:r>
                        <a:rPr lang="it-IT" sz="1100" spc="-20">
                          <a:effectLst/>
                        </a:rPr>
                        <a:t> </a:t>
                      </a:r>
                      <a:r>
                        <a:rPr lang="it-IT" sz="1100">
                          <a:effectLst/>
                        </a:rPr>
                        <a:t>Partinico</a:t>
                      </a:r>
                      <a:r>
                        <a:rPr lang="it-IT" sz="1100" spc="-15">
                          <a:effectLst/>
                        </a:rPr>
                        <a:t> </a:t>
                      </a:r>
                      <a:r>
                        <a:rPr lang="it-IT" sz="1100">
                          <a:effectLst/>
                        </a:rPr>
                        <a:t>–</a:t>
                      </a:r>
                      <a:r>
                        <a:rPr lang="it-IT" sz="1100" spc="-40">
                          <a:effectLst/>
                        </a:rPr>
                        <a:t> </a:t>
                      </a:r>
                      <a:r>
                        <a:rPr lang="it-IT" sz="1100">
                          <a:effectLst/>
                        </a:rPr>
                        <a:t>Terrasini</a:t>
                      </a:r>
                      <a:r>
                        <a:rPr lang="it-IT" sz="1100" spc="-15">
                          <a:effectLst/>
                        </a:rPr>
                        <a:t> </a:t>
                      </a:r>
                      <a:r>
                        <a:rPr lang="it-IT" sz="1100">
                          <a:effectLst/>
                        </a:rPr>
                        <a:t>–</a:t>
                      </a:r>
                      <a:r>
                        <a:rPr lang="it-IT" sz="1100" spc="-50">
                          <a:effectLst/>
                        </a:rPr>
                        <a:t> </a:t>
                      </a:r>
                      <a:r>
                        <a:rPr lang="it-IT" sz="1100">
                          <a:effectLst/>
                        </a:rPr>
                        <a:t>Trappeto</a:t>
                      </a:r>
                      <a:r>
                        <a:rPr lang="it-IT" sz="1100" spc="-20">
                          <a:effectLst/>
                        </a:rPr>
                        <a:t> </a:t>
                      </a:r>
                      <a:r>
                        <a:rPr lang="it-IT" sz="1100">
                          <a:effectLst/>
                        </a:rPr>
                        <a:t>-</a:t>
                      </a:r>
                      <a:r>
                        <a:rPr lang="it-IT" sz="1100" spc="-15">
                          <a:effectLst/>
                        </a:rPr>
                        <a:t> </a:t>
                      </a:r>
                      <a:r>
                        <a:rPr lang="it-IT" sz="1100">
                          <a:effectLst/>
                        </a:rPr>
                        <a:t>Ustica</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3045325275"/>
                  </a:ext>
                </a:extLst>
              </a:tr>
              <a:tr h="235441">
                <a:tc>
                  <a:txBody>
                    <a:bodyPr/>
                    <a:lstStyle/>
                    <a:p>
                      <a:pPr marL="35560"/>
                      <a:r>
                        <a:rPr lang="it-IT" sz="1100">
                          <a:effectLst/>
                        </a:rPr>
                        <a:t> </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892703117"/>
                  </a:ext>
                </a:extLst>
              </a:tr>
              <a:tr h="237300">
                <a:tc>
                  <a:txBody>
                    <a:bodyPr/>
                    <a:lstStyle/>
                    <a:p>
                      <a:pPr marL="35560">
                        <a:spcBef>
                          <a:spcPts val="265"/>
                        </a:spcBef>
                      </a:pPr>
                      <a:r>
                        <a:rPr lang="it-IT" sz="1100">
                          <a:effectLst/>
                        </a:rPr>
                        <a:t>GAL</a:t>
                      </a:r>
                      <a:r>
                        <a:rPr lang="it-IT" sz="1100" spc="-55">
                          <a:effectLst/>
                        </a:rPr>
                        <a:t> </a:t>
                      </a:r>
                      <a:r>
                        <a:rPr lang="it-IT" sz="1100">
                          <a:effectLst/>
                        </a:rPr>
                        <a:t>ISC</a:t>
                      </a:r>
                      <a:r>
                        <a:rPr lang="it-IT" sz="1100" spc="-15">
                          <a:effectLst/>
                        </a:rPr>
                        <a:t> </a:t>
                      </a:r>
                      <a:r>
                        <a:rPr lang="it-IT" sz="1100">
                          <a:effectLst/>
                        </a:rPr>
                        <a:t>MADONIE</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3810781194"/>
                  </a:ext>
                </a:extLst>
              </a:tr>
              <a:tr h="406445">
                <a:tc>
                  <a:txBody>
                    <a:bodyPr/>
                    <a:lstStyle/>
                    <a:p>
                      <a:pPr marL="35560">
                        <a:spcBef>
                          <a:spcPts val="265"/>
                        </a:spcBef>
                      </a:pPr>
                      <a:r>
                        <a:rPr lang="it-IT" sz="1100">
                          <a:effectLst/>
                        </a:rPr>
                        <a:t>Alia -</a:t>
                      </a:r>
                      <a:r>
                        <a:rPr lang="it-IT" sz="1100" spc="5">
                          <a:effectLst/>
                        </a:rPr>
                        <a:t> </a:t>
                      </a:r>
                      <a:r>
                        <a:rPr lang="it-IT" sz="1100">
                          <a:effectLst/>
                        </a:rPr>
                        <a:t>Campofelice di</a:t>
                      </a:r>
                      <a:r>
                        <a:rPr lang="it-IT" sz="1100" spc="15">
                          <a:effectLst/>
                        </a:rPr>
                        <a:t> </a:t>
                      </a:r>
                      <a:r>
                        <a:rPr lang="it-IT" sz="1100">
                          <a:effectLst/>
                        </a:rPr>
                        <a:t>Roccella –</a:t>
                      </a:r>
                      <a:r>
                        <a:rPr lang="it-IT" sz="1100" spc="5">
                          <a:effectLst/>
                        </a:rPr>
                        <a:t> </a:t>
                      </a:r>
                      <a:r>
                        <a:rPr lang="it-IT" sz="1100">
                          <a:effectLst/>
                        </a:rPr>
                        <a:t>Cefalù</a:t>
                      </a:r>
                      <a:r>
                        <a:rPr lang="it-IT" sz="1100" spc="10">
                          <a:effectLst/>
                        </a:rPr>
                        <a:t> </a:t>
                      </a:r>
                      <a:r>
                        <a:rPr lang="it-IT" sz="1100">
                          <a:effectLst/>
                        </a:rPr>
                        <a:t>–</a:t>
                      </a:r>
                      <a:r>
                        <a:rPr lang="it-IT" sz="1100" spc="5">
                          <a:effectLst/>
                        </a:rPr>
                        <a:t> </a:t>
                      </a:r>
                      <a:r>
                        <a:rPr lang="it-IT" sz="1100">
                          <a:effectLst/>
                        </a:rPr>
                        <a:t>Cerda</a:t>
                      </a:r>
                      <a:r>
                        <a:rPr lang="it-IT" sz="1100" spc="15">
                          <a:effectLst/>
                        </a:rPr>
                        <a:t> </a:t>
                      </a:r>
                      <a:r>
                        <a:rPr lang="it-IT" sz="1100">
                          <a:effectLst/>
                        </a:rPr>
                        <a:t>–</a:t>
                      </a:r>
                      <a:r>
                        <a:rPr lang="it-IT" sz="1100" spc="5">
                          <a:effectLst/>
                        </a:rPr>
                        <a:t> </a:t>
                      </a:r>
                      <a:r>
                        <a:rPr lang="it-IT" sz="1100">
                          <a:effectLst/>
                        </a:rPr>
                        <a:t>Lascari</a:t>
                      </a:r>
                      <a:r>
                        <a:rPr lang="it-IT" sz="1100" spc="15">
                          <a:effectLst/>
                        </a:rPr>
                        <a:t> </a:t>
                      </a:r>
                      <a:r>
                        <a:rPr lang="it-IT" sz="1100">
                          <a:effectLst/>
                        </a:rPr>
                        <a:t>–</a:t>
                      </a:r>
                      <a:r>
                        <a:rPr lang="it-IT" sz="1100" spc="5">
                          <a:effectLst/>
                        </a:rPr>
                        <a:t> </a:t>
                      </a:r>
                      <a:r>
                        <a:rPr lang="it-IT" sz="1100">
                          <a:effectLst/>
                        </a:rPr>
                        <a:t>Nicosia –</a:t>
                      </a:r>
                      <a:r>
                        <a:rPr lang="it-IT" sz="1100" spc="10">
                          <a:effectLst/>
                        </a:rPr>
                        <a:t> </a:t>
                      </a:r>
                      <a:r>
                        <a:rPr lang="it-IT" sz="1100">
                          <a:effectLst/>
                        </a:rPr>
                        <a:t>Resuttano</a:t>
                      </a:r>
                      <a:r>
                        <a:rPr lang="it-IT" sz="1100" spc="5">
                          <a:effectLst/>
                        </a:rPr>
                        <a:t> </a:t>
                      </a:r>
                      <a:r>
                        <a:rPr lang="it-IT" sz="1100">
                          <a:effectLst/>
                        </a:rPr>
                        <a:t>–</a:t>
                      </a:r>
                      <a:r>
                        <a:rPr lang="it-IT" sz="1100" spc="5">
                          <a:effectLst/>
                        </a:rPr>
                        <a:t> </a:t>
                      </a:r>
                      <a:r>
                        <a:rPr lang="it-IT" sz="1100">
                          <a:effectLst/>
                        </a:rPr>
                        <a:t>Roccapalumba</a:t>
                      </a:r>
                    </a:p>
                    <a:p>
                      <a:pPr marL="35560"/>
                      <a:r>
                        <a:rPr lang="it-IT" sz="1100">
                          <a:effectLst/>
                        </a:rPr>
                        <a:t>–</a:t>
                      </a:r>
                      <a:r>
                        <a:rPr lang="it-IT" sz="1100" spc="-40">
                          <a:effectLst/>
                        </a:rPr>
                        <a:t> </a:t>
                      </a:r>
                      <a:r>
                        <a:rPr lang="it-IT" sz="1100">
                          <a:effectLst/>
                        </a:rPr>
                        <a:t>Sciara</a:t>
                      </a:r>
                      <a:r>
                        <a:rPr lang="it-IT" sz="1100" spc="-35">
                          <a:effectLst/>
                        </a:rPr>
                        <a:t> </a:t>
                      </a:r>
                      <a:r>
                        <a:rPr lang="it-IT" sz="1100">
                          <a:effectLst/>
                        </a:rPr>
                        <a:t>–</a:t>
                      </a:r>
                      <a:r>
                        <a:rPr lang="it-IT" sz="1100" spc="-35">
                          <a:effectLst/>
                        </a:rPr>
                        <a:t> </a:t>
                      </a:r>
                      <a:r>
                        <a:rPr lang="it-IT" sz="1100">
                          <a:effectLst/>
                        </a:rPr>
                        <a:t>Sperlinga</a:t>
                      </a:r>
                      <a:r>
                        <a:rPr lang="it-IT" sz="1100" spc="-35">
                          <a:effectLst/>
                        </a:rPr>
                        <a:t> </a:t>
                      </a:r>
                      <a:r>
                        <a:rPr lang="it-IT" sz="1100">
                          <a:effectLst/>
                        </a:rPr>
                        <a:t>-</a:t>
                      </a:r>
                      <a:r>
                        <a:rPr lang="it-IT" sz="1100" spc="-65">
                          <a:effectLst/>
                        </a:rPr>
                        <a:t> </a:t>
                      </a:r>
                      <a:r>
                        <a:rPr lang="it-IT" sz="1100">
                          <a:effectLst/>
                        </a:rPr>
                        <a:t>Termini</a:t>
                      </a:r>
                      <a:r>
                        <a:rPr lang="it-IT" sz="1100" spc="-30">
                          <a:effectLst/>
                        </a:rPr>
                        <a:t> </a:t>
                      </a:r>
                      <a:r>
                        <a:rPr lang="it-IT" sz="1100">
                          <a:effectLst/>
                        </a:rPr>
                        <a:t>Imerese</a:t>
                      </a:r>
                      <a:r>
                        <a:rPr lang="it-IT" sz="1100" spc="-45">
                          <a:effectLst/>
                        </a:rPr>
                        <a:t> </a:t>
                      </a:r>
                      <a:r>
                        <a:rPr lang="it-IT" sz="1100">
                          <a:effectLst/>
                        </a:rPr>
                        <a:t>–</a:t>
                      </a:r>
                      <a:r>
                        <a:rPr lang="it-IT" sz="1100" spc="-60">
                          <a:effectLst/>
                        </a:rPr>
                        <a:t> </a:t>
                      </a:r>
                      <a:r>
                        <a:rPr lang="it-IT" sz="1100">
                          <a:effectLst/>
                        </a:rPr>
                        <a:t>Valledolmo</a:t>
                      </a:r>
                      <a:r>
                        <a:rPr lang="it-IT" sz="1100" spc="-35">
                          <a:effectLst/>
                        </a:rPr>
                        <a:t> </a:t>
                      </a:r>
                      <a:r>
                        <a:rPr lang="it-IT" sz="1100">
                          <a:effectLst/>
                        </a:rPr>
                        <a:t>-</a:t>
                      </a:r>
                      <a:r>
                        <a:rPr lang="it-IT" sz="1100" spc="-60">
                          <a:effectLst/>
                        </a:rPr>
                        <a:t> </a:t>
                      </a:r>
                      <a:r>
                        <a:rPr lang="it-IT" sz="1100">
                          <a:effectLst/>
                        </a:rPr>
                        <a:t>Vallelunga</a:t>
                      </a:r>
                      <a:r>
                        <a:rPr lang="it-IT" sz="1100" spc="-40">
                          <a:effectLst/>
                        </a:rPr>
                        <a:t> </a:t>
                      </a:r>
                      <a:r>
                        <a:rPr lang="it-IT" sz="1100">
                          <a:effectLst/>
                        </a:rPr>
                        <a:t>Pratameno</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3047080438"/>
                  </a:ext>
                </a:extLst>
              </a:tr>
              <a:tr h="237300">
                <a:tc>
                  <a:txBody>
                    <a:bodyPr/>
                    <a:lstStyle/>
                    <a:p>
                      <a:pPr marL="35560"/>
                      <a:r>
                        <a:rPr lang="it-IT" sz="1100">
                          <a:effectLst/>
                        </a:rPr>
                        <a:t> </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519920798"/>
                  </a:ext>
                </a:extLst>
              </a:tr>
              <a:tr h="236060">
                <a:tc>
                  <a:txBody>
                    <a:bodyPr/>
                    <a:lstStyle/>
                    <a:p>
                      <a:pPr marL="35560">
                        <a:spcBef>
                          <a:spcPts val="265"/>
                        </a:spcBef>
                      </a:pPr>
                      <a:r>
                        <a:rPr lang="it-IT" sz="1100">
                          <a:effectLst/>
                        </a:rPr>
                        <a:t>GAL</a:t>
                      </a:r>
                      <a:r>
                        <a:rPr lang="it-IT" sz="1100" spc="-60">
                          <a:effectLst/>
                        </a:rPr>
                        <a:t> </a:t>
                      </a:r>
                      <a:r>
                        <a:rPr lang="it-IT" sz="1100">
                          <a:effectLst/>
                        </a:rPr>
                        <a:t>METROPOLI</a:t>
                      </a:r>
                      <a:r>
                        <a:rPr lang="it-IT" sz="1100" spc="-10">
                          <a:effectLst/>
                        </a:rPr>
                        <a:t> </a:t>
                      </a:r>
                      <a:r>
                        <a:rPr lang="it-IT" sz="1100">
                          <a:effectLst/>
                        </a:rPr>
                        <a:t>EST</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4077030574"/>
                  </a:ext>
                </a:extLst>
              </a:tr>
              <a:tr h="579308">
                <a:tc>
                  <a:txBody>
                    <a:bodyPr/>
                    <a:lstStyle/>
                    <a:p>
                      <a:pPr marL="35560">
                        <a:spcBef>
                          <a:spcPts val="265"/>
                        </a:spcBef>
                      </a:pPr>
                      <a:r>
                        <a:rPr lang="it-IT" sz="1100" dirty="0">
                          <a:effectLst/>
                        </a:rPr>
                        <a:t>Altavilla</a:t>
                      </a:r>
                      <a:r>
                        <a:rPr lang="it-IT" sz="1100" spc="175" dirty="0">
                          <a:effectLst/>
                        </a:rPr>
                        <a:t> </a:t>
                      </a:r>
                      <a:r>
                        <a:rPr lang="it-IT" sz="1100" dirty="0">
                          <a:effectLst/>
                        </a:rPr>
                        <a:t>Milicia</a:t>
                      </a:r>
                      <a:r>
                        <a:rPr lang="it-IT" sz="1100" spc="175" dirty="0">
                          <a:effectLst/>
                        </a:rPr>
                        <a:t> </a:t>
                      </a:r>
                      <a:r>
                        <a:rPr lang="it-IT" sz="1100" dirty="0">
                          <a:effectLst/>
                        </a:rPr>
                        <a:t>–</a:t>
                      </a:r>
                      <a:r>
                        <a:rPr lang="it-IT" sz="1100" spc="175" dirty="0">
                          <a:effectLst/>
                        </a:rPr>
                        <a:t> </a:t>
                      </a:r>
                      <a:r>
                        <a:rPr lang="it-IT" sz="1100" dirty="0">
                          <a:effectLst/>
                        </a:rPr>
                        <a:t>Bagheria</a:t>
                      </a:r>
                      <a:r>
                        <a:rPr lang="it-IT" sz="1100" spc="175" dirty="0">
                          <a:effectLst/>
                        </a:rPr>
                        <a:t> </a:t>
                      </a:r>
                      <a:r>
                        <a:rPr lang="it-IT" sz="1100" dirty="0">
                          <a:effectLst/>
                        </a:rPr>
                        <a:t>–</a:t>
                      </a:r>
                      <a:r>
                        <a:rPr lang="it-IT" sz="1100" spc="175" dirty="0">
                          <a:effectLst/>
                        </a:rPr>
                        <a:t> </a:t>
                      </a:r>
                      <a:r>
                        <a:rPr lang="it-IT" sz="1100" dirty="0">
                          <a:effectLst/>
                        </a:rPr>
                        <a:t>Baucina</a:t>
                      </a:r>
                      <a:r>
                        <a:rPr lang="it-IT" sz="1100" spc="175" dirty="0">
                          <a:effectLst/>
                        </a:rPr>
                        <a:t> </a:t>
                      </a:r>
                      <a:r>
                        <a:rPr lang="it-IT" sz="1100" dirty="0">
                          <a:effectLst/>
                        </a:rPr>
                        <a:t>–</a:t>
                      </a:r>
                      <a:r>
                        <a:rPr lang="it-IT" sz="1100" spc="175" dirty="0">
                          <a:effectLst/>
                        </a:rPr>
                        <a:t> </a:t>
                      </a:r>
                      <a:r>
                        <a:rPr lang="it-IT" sz="1100" dirty="0">
                          <a:effectLst/>
                        </a:rPr>
                        <a:t>Bolognetta</a:t>
                      </a:r>
                      <a:r>
                        <a:rPr lang="it-IT" sz="1100" spc="180" dirty="0">
                          <a:effectLst/>
                        </a:rPr>
                        <a:t> </a:t>
                      </a:r>
                      <a:r>
                        <a:rPr lang="it-IT" sz="1100" dirty="0">
                          <a:effectLst/>
                        </a:rPr>
                        <a:t>-</a:t>
                      </a:r>
                      <a:r>
                        <a:rPr lang="it-IT" sz="1100" spc="175" dirty="0">
                          <a:effectLst/>
                        </a:rPr>
                        <a:t> </a:t>
                      </a:r>
                      <a:r>
                        <a:rPr lang="it-IT" sz="1100" dirty="0">
                          <a:effectLst/>
                        </a:rPr>
                        <a:t>Campofelice</a:t>
                      </a:r>
                      <a:r>
                        <a:rPr lang="it-IT" sz="1100" spc="180" dirty="0">
                          <a:effectLst/>
                        </a:rPr>
                        <a:t> </a:t>
                      </a:r>
                      <a:r>
                        <a:rPr lang="it-IT" sz="1100" dirty="0">
                          <a:effectLst/>
                        </a:rPr>
                        <a:t>di</a:t>
                      </a:r>
                      <a:r>
                        <a:rPr lang="it-IT" sz="1100" spc="170" dirty="0">
                          <a:effectLst/>
                        </a:rPr>
                        <a:t> </a:t>
                      </a:r>
                      <a:r>
                        <a:rPr lang="it-IT" sz="1100" dirty="0">
                          <a:effectLst/>
                        </a:rPr>
                        <a:t>Fitalia</a:t>
                      </a:r>
                      <a:r>
                        <a:rPr lang="it-IT" sz="1100" spc="175" dirty="0">
                          <a:effectLst/>
                        </a:rPr>
                        <a:t> </a:t>
                      </a:r>
                      <a:r>
                        <a:rPr lang="it-IT" sz="1100" dirty="0">
                          <a:effectLst/>
                        </a:rPr>
                        <a:t>–</a:t>
                      </a:r>
                      <a:r>
                        <a:rPr lang="it-IT" sz="1100" spc="175" dirty="0">
                          <a:effectLst/>
                        </a:rPr>
                        <a:t> </a:t>
                      </a:r>
                      <a:r>
                        <a:rPr lang="it-IT" sz="1100" dirty="0">
                          <a:effectLst/>
                        </a:rPr>
                        <a:t>Casteldaccia</a:t>
                      </a:r>
                      <a:r>
                        <a:rPr lang="it-IT" sz="1100" spc="180" dirty="0">
                          <a:effectLst/>
                        </a:rPr>
                        <a:t> </a:t>
                      </a:r>
                      <a:r>
                        <a:rPr lang="it-IT" sz="1100" dirty="0">
                          <a:effectLst/>
                        </a:rPr>
                        <a:t>–</a:t>
                      </a:r>
                      <a:r>
                        <a:rPr lang="it-IT" sz="1100" spc="-285" dirty="0">
                          <a:effectLst/>
                        </a:rPr>
                        <a:t> </a:t>
                      </a:r>
                      <a:r>
                        <a:rPr lang="it-IT" sz="1100" dirty="0">
                          <a:effectLst/>
                        </a:rPr>
                        <a:t>Ciminna</a:t>
                      </a:r>
                      <a:r>
                        <a:rPr lang="it-IT" sz="1100" spc="25" dirty="0">
                          <a:effectLst/>
                        </a:rPr>
                        <a:t> </a:t>
                      </a:r>
                      <a:r>
                        <a:rPr lang="it-IT" sz="1100" dirty="0">
                          <a:effectLst/>
                        </a:rPr>
                        <a:t>-</a:t>
                      </a:r>
                      <a:r>
                        <a:rPr lang="it-IT" sz="1100" spc="25" dirty="0">
                          <a:effectLst/>
                        </a:rPr>
                        <a:t> </a:t>
                      </a:r>
                      <a:r>
                        <a:rPr lang="it-IT" sz="1100" dirty="0">
                          <a:effectLst/>
                        </a:rPr>
                        <a:t>Lercara</a:t>
                      </a:r>
                      <a:r>
                        <a:rPr lang="it-IT" sz="1100" spc="25" dirty="0">
                          <a:effectLst/>
                        </a:rPr>
                        <a:t> </a:t>
                      </a:r>
                      <a:r>
                        <a:rPr lang="it-IT" sz="1100" dirty="0">
                          <a:effectLst/>
                        </a:rPr>
                        <a:t>Friddi</a:t>
                      </a:r>
                      <a:r>
                        <a:rPr lang="it-IT" sz="1100" spc="40" dirty="0">
                          <a:effectLst/>
                        </a:rPr>
                        <a:t> </a:t>
                      </a:r>
                      <a:r>
                        <a:rPr lang="it-IT" sz="1100" dirty="0">
                          <a:effectLst/>
                        </a:rPr>
                        <a:t>–</a:t>
                      </a:r>
                      <a:r>
                        <a:rPr lang="it-IT" sz="1100" spc="25" dirty="0">
                          <a:effectLst/>
                        </a:rPr>
                        <a:t> </a:t>
                      </a:r>
                      <a:r>
                        <a:rPr lang="it-IT" sz="1100" dirty="0">
                          <a:effectLst/>
                        </a:rPr>
                        <a:t>Mezzojuso</a:t>
                      </a:r>
                      <a:r>
                        <a:rPr lang="it-IT" sz="1100" spc="25" dirty="0">
                          <a:effectLst/>
                        </a:rPr>
                        <a:t> </a:t>
                      </a:r>
                      <a:r>
                        <a:rPr lang="it-IT" sz="1100" dirty="0">
                          <a:effectLst/>
                        </a:rPr>
                        <a:t>–</a:t>
                      </a:r>
                      <a:r>
                        <a:rPr lang="it-IT" sz="1100" spc="25" dirty="0">
                          <a:effectLst/>
                        </a:rPr>
                        <a:t> </a:t>
                      </a:r>
                      <a:r>
                        <a:rPr lang="it-IT" sz="1100" dirty="0">
                          <a:effectLst/>
                        </a:rPr>
                        <a:t>Misilmeri</a:t>
                      </a:r>
                      <a:r>
                        <a:rPr lang="it-IT" sz="1100" spc="30" dirty="0">
                          <a:effectLst/>
                        </a:rPr>
                        <a:t> </a:t>
                      </a:r>
                      <a:r>
                        <a:rPr lang="it-IT" sz="1100" dirty="0">
                          <a:effectLst/>
                        </a:rPr>
                        <a:t>-</a:t>
                      </a:r>
                      <a:r>
                        <a:rPr lang="it-IT" sz="1100" spc="25" dirty="0">
                          <a:effectLst/>
                        </a:rPr>
                        <a:t> </a:t>
                      </a:r>
                      <a:r>
                        <a:rPr lang="it-IT" sz="1100" dirty="0">
                          <a:effectLst/>
                        </a:rPr>
                        <a:t>Santa</a:t>
                      </a:r>
                      <a:r>
                        <a:rPr lang="it-IT" sz="1100" spc="25" dirty="0">
                          <a:effectLst/>
                        </a:rPr>
                        <a:t> </a:t>
                      </a:r>
                      <a:r>
                        <a:rPr lang="it-IT" sz="1100" dirty="0">
                          <a:effectLst/>
                        </a:rPr>
                        <a:t>Flavia</a:t>
                      </a:r>
                      <a:r>
                        <a:rPr lang="it-IT" sz="1100" spc="35" dirty="0">
                          <a:effectLst/>
                        </a:rPr>
                        <a:t> </a:t>
                      </a:r>
                      <a:r>
                        <a:rPr lang="it-IT" sz="1100" dirty="0">
                          <a:effectLst/>
                        </a:rPr>
                        <a:t>–</a:t>
                      </a:r>
                      <a:r>
                        <a:rPr lang="it-IT" sz="1100" spc="10" dirty="0">
                          <a:effectLst/>
                        </a:rPr>
                        <a:t> </a:t>
                      </a:r>
                      <a:r>
                        <a:rPr lang="it-IT" sz="1100" dirty="0">
                          <a:effectLst/>
                        </a:rPr>
                        <a:t>Trabia</a:t>
                      </a:r>
                      <a:r>
                        <a:rPr lang="it-IT" sz="1100" spc="35" dirty="0">
                          <a:effectLst/>
                        </a:rPr>
                        <a:t> </a:t>
                      </a:r>
                      <a:r>
                        <a:rPr lang="it-IT" sz="1100" dirty="0">
                          <a:effectLst/>
                        </a:rPr>
                        <a:t>-</a:t>
                      </a:r>
                      <a:r>
                        <a:rPr lang="it-IT" sz="1100" spc="10" dirty="0">
                          <a:effectLst/>
                        </a:rPr>
                        <a:t> </a:t>
                      </a:r>
                      <a:r>
                        <a:rPr lang="it-IT" sz="1100" dirty="0">
                          <a:effectLst/>
                        </a:rPr>
                        <a:t>Ventimiglia</a:t>
                      </a:r>
                      <a:r>
                        <a:rPr lang="it-IT" sz="1100" spc="25" dirty="0">
                          <a:effectLst/>
                        </a:rPr>
                        <a:t> </a:t>
                      </a:r>
                      <a:r>
                        <a:rPr lang="it-IT" sz="1100" dirty="0">
                          <a:effectLst/>
                        </a:rPr>
                        <a:t>di</a:t>
                      </a:r>
                      <a:r>
                        <a:rPr lang="it-IT" sz="1100" spc="35" dirty="0">
                          <a:effectLst/>
                        </a:rPr>
                        <a:t> </a:t>
                      </a:r>
                      <a:r>
                        <a:rPr lang="it-IT" sz="1100" dirty="0">
                          <a:effectLst/>
                        </a:rPr>
                        <a:t>Sicilia</a:t>
                      </a:r>
                    </a:p>
                    <a:p>
                      <a:pPr marL="35560"/>
                      <a:r>
                        <a:rPr lang="it-IT" sz="1100" dirty="0">
                          <a:effectLst/>
                        </a:rPr>
                        <a:t>–</a:t>
                      </a:r>
                      <a:r>
                        <a:rPr lang="it-IT" sz="1100" spc="-70" dirty="0">
                          <a:effectLst/>
                        </a:rPr>
                        <a:t> </a:t>
                      </a:r>
                      <a:r>
                        <a:rPr lang="it-IT" sz="1100" dirty="0">
                          <a:effectLst/>
                        </a:rPr>
                        <a:t>Vicari</a:t>
                      </a:r>
                      <a:r>
                        <a:rPr lang="it-IT" sz="1100" spc="-45" dirty="0">
                          <a:effectLst/>
                        </a:rPr>
                        <a:t> </a:t>
                      </a:r>
                      <a:r>
                        <a:rPr lang="it-IT" sz="1100" dirty="0">
                          <a:effectLst/>
                        </a:rPr>
                        <a:t>-</a:t>
                      </a:r>
                      <a:r>
                        <a:rPr lang="it-IT" sz="1100" spc="-70" dirty="0">
                          <a:effectLst/>
                        </a:rPr>
                        <a:t> </a:t>
                      </a:r>
                      <a:r>
                        <a:rPr lang="it-IT" sz="1100" dirty="0">
                          <a:effectLst/>
                        </a:rPr>
                        <a:t>Villafrati</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121584484"/>
                  </a:ext>
                </a:extLst>
              </a:tr>
            </a:tbl>
          </a:graphicData>
        </a:graphic>
      </p:graphicFrame>
    </p:spTree>
    <p:extLst>
      <p:ext uri="{BB962C8B-B14F-4D97-AF65-F5344CB8AC3E}">
        <p14:creationId xmlns:p14="http://schemas.microsoft.com/office/powerpoint/2010/main" val="10928710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D7DEA1AF-C48D-A268-78C7-B8FEE2FA0E54}"/>
              </a:ext>
            </a:extLst>
          </p:cNvPr>
          <p:cNvSpPr>
            <a:spLocks noGrp="1"/>
          </p:cNvSpPr>
          <p:nvPr>
            <p:ph type="title"/>
          </p:nvPr>
        </p:nvSpPr>
        <p:spPr/>
        <p:txBody>
          <a:bodyPr/>
          <a:lstStyle/>
          <a:p>
            <a:endParaRPr lang="it-IT"/>
          </a:p>
        </p:txBody>
      </p:sp>
      <p:graphicFrame>
        <p:nvGraphicFramePr>
          <p:cNvPr id="4" name="Segnaposto contenuto 3">
            <a:extLst>
              <a:ext uri="{FF2B5EF4-FFF2-40B4-BE49-F238E27FC236}">
                <a16:creationId xmlns:a16="http://schemas.microsoft.com/office/drawing/2014/main" xmlns="" id="{889915F7-B881-33A9-525C-75F6003C5BBB}"/>
              </a:ext>
            </a:extLst>
          </p:cNvPr>
          <p:cNvGraphicFramePr>
            <a:graphicFrameLocks noGrp="1"/>
          </p:cNvGraphicFramePr>
          <p:nvPr>
            <p:ph sz="quarter" idx="1"/>
            <p:extLst>
              <p:ext uri="{D42A27DB-BD31-4B8C-83A1-F6EECF244321}">
                <p14:modId xmlns:p14="http://schemas.microsoft.com/office/powerpoint/2010/main" val="4037647995"/>
              </p:ext>
            </p:extLst>
          </p:nvPr>
        </p:nvGraphicFramePr>
        <p:xfrm>
          <a:off x="1129665" y="2204864"/>
          <a:ext cx="6178640" cy="3333443"/>
        </p:xfrm>
        <a:graphic>
          <a:graphicData uri="http://schemas.openxmlformats.org/drawingml/2006/table">
            <a:tbl>
              <a:tblPr firstRow="1" firstCol="1" lastRow="1" lastCol="1" bandRow="1" bandCol="1">
                <a:tableStyleId>{5C22544A-7EE6-4342-B048-85BDC9FD1C3A}</a:tableStyleId>
              </a:tblPr>
              <a:tblGrid>
                <a:gridCol w="6178640">
                  <a:extLst>
                    <a:ext uri="{9D8B030D-6E8A-4147-A177-3AD203B41FA5}">
                      <a16:colId xmlns:a16="http://schemas.microsoft.com/office/drawing/2014/main" xmlns="" val="2696683180"/>
                    </a:ext>
                  </a:extLst>
                </a:gridCol>
              </a:tblGrid>
              <a:tr h="270586">
                <a:tc>
                  <a:txBody>
                    <a:bodyPr/>
                    <a:lstStyle/>
                    <a:p>
                      <a:pPr marL="35560">
                        <a:spcBef>
                          <a:spcPts val="265"/>
                        </a:spcBef>
                      </a:pPr>
                      <a:r>
                        <a:rPr lang="it-IT" sz="1100" spc="-10">
                          <a:effectLst/>
                        </a:rPr>
                        <a:t>GAL</a:t>
                      </a:r>
                      <a:r>
                        <a:rPr lang="it-IT" sz="1100" spc="-65">
                          <a:effectLst/>
                        </a:rPr>
                        <a:t> </a:t>
                      </a:r>
                      <a:r>
                        <a:rPr lang="it-IT" sz="1100" spc="-10">
                          <a:effectLst/>
                        </a:rPr>
                        <a:t>NATIBLEI</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431959652"/>
                  </a:ext>
                </a:extLst>
              </a:tr>
              <a:tr h="658450">
                <a:tc>
                  <a:txBody>
                    <a:bodyPr/>
                    <a:lstStyle/>
                    <a:p>
                      <a:pPr marL="35560" marR="40005" algn="just">
                        <a:spcBef>
                          <a:spcPts val="265"/>
                        </a:spcBef>
                        <a:spcAft>
                          <a:spcPts val="0"/>
                        </a:spcAft>
                      </a:pPr>
                      <a:r>
                        <a:rPr lang="it-IT" sz="1100">
                          <a:effectLst/>
                        </a:rPr>
                        <a:t>Buccheri – Buscemi - Canicattini Bagni – Carlentini – Cassaro - Chiaramonte Gulfi – Ferla –</a:t>
                      </a:r>
                      <a:r>
                        <a:rPr lang="it-IT" sz="1100" spc="5">
                          <a:effectLst/>
                        </a:rPr>
                        <a:t> </a:t>
                      </a:r>
                      <a:r>
                        <a:rPr lang="it-IT" sz="1100">
                          <a:effectLst/>
                        </a:rPr>
                        <a:t>Francofonte – Giarratana – Lentini - Militello in Val di Catania - Monterosso Almo -Palazzolo</a:t>
                      </a:r>
                      <a:r>
                        <a:rPr lang="it-IT" sz="1100" spc="5">
                          <a:effectLst/>
                        </a:rPr>
                        <a:t> </a:t>
                      </a:r>
                      <a:r>
                        <a:rPr lang="it-IT" sz="1100">
                          <a:effectLst/>
                        </a:rPr>
                        <a:t>Acreide – Scordia</a:t>
                      </a:r>
                      <a:r>
                        <a:rPr lang="it-IT" sz="1100" spc="-5">
                          <a:effectLst/>
                        </a:rPr>
                        <a:t> </a:t>
                      </a:r>
                      <a:r>
                        <a:rPr lang="it-IT" sz="1100">
                          <a:effectLst/>
                        </a:rPr>
                        <a:t>- Sortino</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636087854"/>
                  </a:ext>
                </a:extLst>
              </a:tr>
              <a:tr h="270586">
                <a:tc>
                  <a:txBody>
                    <a:bodyPr/>
                    <a:lstStyle/>
                    <a:p>
                      <a:pPr marL="35560"/>
                      <a:r>
                        <a:rPr lang="it-IT" sz="1100">
                          <a:effectLst/>
                        </a:rPr>
                        <a:t> </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3593922528"/>
                  </a:ext>
                </a:extLst>
              </a:tr>
              <a:tr h="269173">
                <a:tc>
                  <a:txBody>
                    <a:bodyPr/>
                    <a:lstStyle/>
                    <a:p>
                      <a:pPr marL="35560">
                        <a:spcBef>
                          <a:spcPts val="265"/>
                        </a:spcBef>
                      </a:pPr>
                      <a:r>
                        <a:rPr lang="it-IT" sz="1100" dirty="0">
                          <a:effectLst/>
                        </a:rPr>
                        <a:t>GAL</a:t>
                      </a:r>
                      <a:r>
                        <a:rPr lang="it-IT" sz="1100" spc="-60" dirty="0">
                          <a:effectLst/>
                        </a:rPr>
                        <a:t> </a:t>
                      </a:r>
                      <a:r>
                        <a:rPr lang="it-IT" sz="1100" dirty="0">
                          <a:effectLst/>
                        </a:rPr>
                        <a:t>NEBRODI</a:t>
                      </a:r>
                      <a:r>
                        <a:rPr lang="it-IT" sz="1100" spc="-10" dirty="0">
                          <a:effectLst/>
                        </a:rPr>
                        <a:t> </a:t>
                      </a:r>
                      <a:r>
                        <a:rPr lang="it-IT" sz="1100" dirty="0">
                          <a:effectLst/>
                        </a:rPr>
                        <a:t>PLUS</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2121486998"/>
                  </a:ext>
                </a:extLst>
              </a:tr>
              <a:tr h="660569">
                <a:tc>
                  <a:txBody>
                    <a:bodyPr/>
                    <a:lstStyle/>
                    <a:p>
                      <a:pPr marL="35560" marR="34925" algn="just">
                        <a:spcBef>
                          <a:spcPts val="265"/>
                        </a:spcBef>
                        <a:spcAft>
                          <a:spcPts val="0"/>
                        </a:spcAft>
                      </a:pPr>
                      <a:r>
                        <a:rPr lang="it-IT" sz="1100">
                          <a:effectLst/>
                        </a:rPr>
                        <a:t>Acquedolci – Brolo – Capizzi - Capo d'Orlando - Capri Leone – Cesarò – Ficarra – Floresta -</a:t>
                      </a:r>
                      <a:r>
                        <a:rPr lang="it-IT" sz="1100" spc="5">
                          <a:effectLst/>
                        </a:rPr>
                        <a:t> </a:t>
                      </a:r>
                      <a:r>
                        <a:rPr lang="it-IT" sz="1100">
                          <a:effectLst/>
                        </a:rPr>
                        <a:t>Gioiosa Marea – Librizzi – Montagnareale - Montalbano Elicona – Patti – Piraino – Raccuja - San</a:t>
                      </a:r>
                      <a:r>
                        <a:rPr lang="it-IT" sz="1100" spc="5">
                          <a:effectLst/>
                        </a:rPr>
                        <a:t> </a:t>
                      </a:r>
                      <a:r>
                        <a:rPr lang="it-IT" sz="1100">
                          <a:effectLst/>
                        </a:rPr>
                        <a:t>Piero</a:t>
                      </a:r>
                      <a:r>
                        <a:rPr lang="it-IT" sz="1100" spc="-10">
                          <a:effectLst/>
                        </a:rPr>
                        <a:t> </a:t>
                      </a:r>
                      <a:r>
                        <a:rPr lang="it-IT" sz="1100">
                          <a:effectLst/>
                        </a:rPr>
                        <a:t>Patti</a:t>
                      </a:r>
                      <a:r>
                        <a:rPr lang="it-IT" sz="1100" spc="-10">
                          <a:effectLst/>
                        </a:rPr>
                        <a:t> </a:t>
                      </a:r>
                      <a:r>
                        <a:rPr lang="it-IT" sz="1100">
                          <a:effectLst/>
                        </a:rPr>
                        <a:t>-</a:t>
                      </a:r>
                      <a:r>
                        <a:rPr lang="it-IT" sz="1100" spc="-5">
                          <a:effectLst/>
                        </a:rPr>
                        <a:t> </a:t>
                      </a:r>
                      <a:r>
                        <a:rPr lang="it-IT" sz="1100">
                          <a:effectLst/>
                        </a:rPr>
                        <a:t>San</a:t>
                      </a:r>
                      <a:r>
                        <a:rPr lang="it-IT" sz="1100" spc="-30">
                          <a:effectLst/>
                        </a:rPr>
                        <a:t> </a:t>
                      </a:r>
                      <a:r>
                        <a:rPr lang="it-IT" sz="1100">
                          <a:effectLst/>
                        </a:rPr>
                        <a:t>Teodoro</a:t>
                      </a:r>
                      <a:r>
                        <a:rPr lang="it-IT" sz="1100" spc="-5">
                          <a:effectLst/>
                        </a:rPr>
                        <a:t> </a:t>
                      </a:r>
                      <a:r>
                        <a:rPr lang="it-IT" sz="1100">
                          <a:effectLst/>
                        </a:rPr>
                        <a:t>-</a:t>
                      </a:r>
                      <a:r>
                        <a:rPr lang="it-IT" sz="1100" spc="-5">
                          <a:effectLst/>
                        </a:rPr>
                        <a:t> </a:t>
                      </a:r>
                      <a:r>
                        <a:rPr lang="it-IT" sz="1100">
                          <a:effectLst/>
                        </a:rPr>
                        <a:t>Sant'Angelo</a:t>
                      </a:r>
                      <a:r>
                        <a:rPr lang="it-IT" sz="1100" spc="-5">
                          <a:effectLst/>
                        </a:rPr>
                        <a:t> </a:t>
                      </a:r>
                      <a:r>
                        <a:rPr lang="it-IT" sz="1100">
                          <a:effectLst/>
                        </a:rPr>
                        <a:t>di Brolo</a:t>
                      </a:r>
                      <a:r>
                        <a:rPr lang="it-IT" sz="1100" spc="-5">
                          <a:effectLst/>
                        </a:rPr>
                        <a:t> </a:t>
                      </a:r>
                      <a:r>
                        <a:rPr lang="it-IT" sz="1100">
                          <a:effectLst/>
                        </a:rPr>
                        <a:t>–</a:t>
                      </a:r>
                      <a:r>
                        <a:rPr lang="it-IT" sz="1100" spc="-10">
                          <a:effectLst/>
                        </a:rPr>
                        <a:t> </a:t>
                      </a:r>
                      <a:r>
                        <a:rPr lang="it-IT" sz="1100">
                          <a:effectLst/>
                        </a:rPr>
                        <a:t>Sinagra –</a:t>
                      </a:r>
                      <a:r>
                        <a:rPr lang="it-IT" sz="1100" spc="-35">
                          <a:effectLst/>
                        </a:rPr>
                        <a:t> </a:t>
                      </a:r>
                      <a:r>
                        <a:rPr lang="it-IT" sz="1100">
                          <a:effectLst/>
                        </a:rPr>
                        <a:t>Torrenova -</a:t>
                      </a:r>
                      <a:r>
                        <a:rPr lang="it-IT" sz="1100" spc="-5">
                          <a:effectLst/>
                        </a:rPr>
                        <a:t> </a:t>
                      </a:r>
                      <a:r>
                        <a:rPr lang="it-IT" sz="1100">
                          <a:effectLst/>
                        </a:rPr>
                        <a:t>Ucria</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3581327713"/>
                  </a:ext>
                </a:extLst>
              </a:tr>
              <a:tr h="268467">
                <a:tc>
                  <a:txBody>
                    <a:bodyPr/>
                    <a:lstStyle/>
                    <a:p>
                      <a:pPr marL="35560"/>
                      <a:r>
                        <a:rPr lang="it-IT" sz="1100">
                          <a:effectLst/>
                        </a:rPr>
                        <a:t> </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3767407217"/>
                  </a:ext>
                </a:extLst>
              </a:tr>
              <a:tr h="266465">
                <a:tc>
                  <a:txBody>
                    <a:bodyPr/>
                    <a:lstStyle/>
                    <a:p>
                      <a:pPr marL="35560">
                        <a:spcBef>
                          <a:spcPts val="265"/>
                        </a:spcBef>
                      </a:pPr>
                      <a:r>
                        <a:rPr lang="it-IT" sz="1100" spc="-5">
                          <a:effectLst/>
                        </a:rPr>
                        <a:t>GAL</a:t>
                      </a:r>
                      <a:r>
                        <a:rPr lang="it-IT" sz="1100" spc="-40">
                          <a:effectLst/>
                        </a:rPr>
                        <a:t> </a:t>
                      </a:r>
                      <a:r>
                        <a:rPr lang="it-IT" sz="1100" spc="-5">
                          <a:effectLst/>
                        </a:rPr>
                        <a:t>ROCCA</a:t>
                      </a:r>
                      <a:r>
                        <a:rPr lang="it-IT" sz="1100" spc="-65">
                          <a:effectLst/>
                        </a:rPr>
                        <a:t> </a:t>
                      </a:r>
                      <a:r>
                        <a:rPr lang="it-IT" sz="1100" spc="-5">
                          <a:effectLst/>
                        </a:rPr>
                        <a:t>DI</a:t>
                      </a:r>
                      <a:r>
                        <a:rPr lang="it-IT" sz="1100" spc="5">
                          <a:effectLst/>
                        </a:rPr>
                        <a:t> </a:t>
                      </a:r>
                      <a:r>
                        <a:rPr lang="it-IT" sz="1100" spc="-5">
                          <a:effectLst/>
                        </a:rPr>
                        <a:t>CERERE</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359814738"/>
                  </a:ext>
                </a:extLst>
              </a:tr>
              <a:tr h="659156">
                <a:tc>
                  <a:txBody>
                    <a:bodyPr/>
                    <a:lstStyle/>
                    <a:p>
                      <a:pPr marL="35560" marR="40005" algn="just">
                        <a:spcBef>
                          <a:spcPts val="265"/>
                        </a:spcBef>
                        <a:spcAft>
                          <a:spcPts val="0"/>
                        </a:spcAft>
                      </a:pPr>
                      <a:r>
                        <a:rPr lang="it-IT" sz="1100" dirty="0">
                          <a:effectLst/>
                        </a:rPr>
                        <a:t>Agira – Aidone – Assoro -</a:t>
                      </a:r>
                      <a:r>
                        <a:rPr lang="it-IT" sz="1100" spc="5" dirty="0">
                          <a:effectLst/>
                        </a:rPr>
                        <a:t> </a:t>
                      </a:r>
                      <a:r>
                        <a:rPr lang="it-IT" sz="1100" dirty="0">
                          <a:effectLst/>
                        </a:rPr>
                        <a:t>Barrafranca – Calascibetta – Cerami - Gagliano Castelferrato –</a:t>
                      </a:r>
                      <a:r>
                        <a:rPr lang="it-IT" sz="1100" spc="5" dirty="0">
                          <a:effectLst/>
                        </a:rPr>
                        <a:t> </a:t>
                      </a:r>
                      <a:r>
                        <a:rPr lang="it-IT" sz="1100" dirty="0">
                          <a:effectLst/>
                        </a:rPr>
                        <a:t>Leonforte – Nissoria - Piazza Armerina – Pietraperzia – Regalbuto - Santa Caterina Villarmosa –</a:t>
                      </a:r>
                      <a:r>
                        <a:rPr lang="it-IT" sz="1100" spc="5" dirty="0">
                          <a:effectLst/>
                        </a:rPr>
                        <a:t> </a:t>
                      </a:r>
                      <a:r>
                        <a:rPr lang="it-IT" sz="1100" dirty="0">
                          <a:effectLst/>
                        </a:rPr>
                        <a:t>Troina</a:t>
                      </a:r>
                      <a:r>
                        <a:rPr lang="it-IT" sz="1100" spc="-10" dirty="0">
                          <a:effectLst/>
                        </a:rPr>
                        <a:t> </a:t>
                      </a:r>
                      <a:r>
                        <a:rPr lang="it-IT" sz="1100" dirty="0">
                          <a:effectLst/>
                        </a:rPr>
                        <a:t>-</a:t>
                      </a:r>
                      <a:r>
                        <a:rPr lang="it-IT" sz="1100" spc="-30" dirty="0">
                          <a:effectLst/>
                        </a:rPr>
                        <a:t> </a:t>
                      </a:r>
                      <a:r>
                        <a:rPr lang="it-IT" sz="1100" dirty="0">
                          <a:effectLst/>
                        </a:rPr>
                        <a:t>Valguarnera</a:t>
                      </a:r>
                      <a:r>
                        <a:rPr lang="it-IT" sz="1100" spc="5" dirty="0">
                          <a:effectLst/>
                        </a:rPr>
                        <a:t> </a:t>
                      </a:r>
                      <a:r>
                        <a:rPr lang="it-IT" sz="1100" dirty="0">
                          <a:effectLst/>
                        </a:rPr>
                        <a:t>Caropepe -</a:t>
                      </a:r>
                      <a:r>
                        <a:rPr lang="it-IT" sz="1100" spc="-30" dirty="0">
                          <a:effectLst/>
                        </a:rPr>
                        <a:t> </a:t>
                      </a:r>
                      <a:r>
                        <a:rPr lang="it-IT" sz="1100" dirty="0">
                          <a:effectLst/>
                        </a:rPr>
                        <a:t>Villarosa</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2078189318"/>
                  </a:ext>
                </a:extLst>
              </a:tr>
            </a:tbl>
          </a:graphicData>
        </a:graphic>
      </p:graphicFrame>
    </p:spTree>
    <p:extLst>
      <p:ext uri="{BB962C8B-B14F-4D97-AF65-F5344CB8AC3E}">
        <p14:creationId xmlns:p14="http://schemas.microsoft.com/office/powerpoint/2010/main" val="18639530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0E26BCFA-35FF-F6C5-7E78-9DC63CAFFEF9}"/>
              </a:ext>
            </a:extLst>
          </p:cNvPr>
          <p:cNvSpPr>
            <a:spLocks noGrp="1"/>
          </p:cNvSpPr>
          <p:nvPr>
            <p:ph type="title"/>
          </p:nvPr>
        </p:nvSpPr>
        <p:spPr/>
        <p:txBody>
          <a:bodyPr/>
          <a:lstStyle/>
          <a:p>
            <a:endParaRPr lang="it-IT"/>
          </a:p>
        </p:txBody>
      </p:sp>
      <p:graphicFrame>
        <p:nvGraphicFramePr>
          <p:cNvPr id="4" name="Segnaposto contenuto 3">
            <a:extLst>
              <a:ext uri="{FF2B5EF4-FFF2-40B4-BE49-F238E27FC236}">
                <a16:creationId xmlns:a16="http://schemas.microsoft.com/office/drawing/2014/main" xmlns="" id="{40C211E8-4285-0882-A9F5-107BA2543756}"/>
              </a:ext>
            </a:extLst>
          </p:cNvPr>
          <p:cNvGraphicFramePr>
            <a:graphicFrameLocks noGrp="1"/>
          </p:cNvGraphicFramePr>
          <p:nvPr>
            <p:ph sz="quarter" idx="1"/>
            <p:extLst>
              <p:ext uri="{D42A27DB-BD31-4B8C-83A1-F6EECF244321}">
                <p14:modId xmlns:p14="http://schemas.microsoft.com/office/powerpoint/2010/main" val="21834030"/>
              </p:ext>
            </p:extLst>
          </p:nvPr>
        </p:nvGraphicFramePr>
        <p:xfrm>
          <a:off x="1259632" y="2118869"/>
          <a:ext cx="6064711" cy="4464493"/>
        </p:xfrm>
        <a:graphic>
          <a:graphicData uri="http://schemas.openxmlformats.org/drawingml/2006/table">
            <a:tbl>
              <a:tblPr firstRow="1" firstCol="1" lastRow="1" lastCol="1" bandRow="1" bandCol="1">
                <a:tableStyleId>{5C22544A-7EE6-4342-B048-85BDC9FD1C3A}</a:tableStyleId>
              </a:tblPr>
              <a:tblGrid>
                <a:gridCol w="6064711">
                  <a:extLst>
                    <a:ext uri="{9D8B030D-6E8A-4147-A177-3AD203B41FA5}">
                      <a16:colId xmlns:a16="http://schemas.microsoft.com/office/drawing/2014/main" xmlns="" val="3798810259"/>
                    </a:ext>
                  </a:extLst>
                </a:gridCol>
              </a:tblGrid>
              <a:tr h="308118">
                <a:tc>
                  <a:txBody>
                    <a:bodyPr/>
                    <a:lstStyle/>
                    <a:p>
                      <a:pPr marL="35560">
                        <a:spcBef>
                          <a:spcPts val="230"/>
                        </a:spcBef>
                      </a:pPr>
                      <a:r>
                        <a:rPr lang="it-IT" sz="1100">
                          <a:effectLst/>
                        </a:rPr>
                        <a:t>GAL</a:t>
                      </a:r>
                      <a:r>
                        <a:rPr lang="it-IT" sz="1100" spc="-55">
                          <a:effectLst/>
                        </a:rPr>
                        <a:t> </a:t>
                      </a:r>
                      <a:r>
                        <a:rPr lang="it-IT" sz="1100">
                          <a:effectLst/>
                        </a:rPr>
                        <a:t>SICANI</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516392753"/>
                  </a:ext>
                </a:extLst>
              </a:tr>
              <a:tr h="751745">
                <a:tc>
                  <a:txBody>
                    <a:bodyPr/>
                    <a:lstStyle/>
                    <a:p>
                      <a:pPr marL="35560">
                        <a:spcBef>
                          <a:spcPts val="230"/>
                        </a:spcBef>
                      </a:pPr>
                      <a:r>
                        <a:rPr lang="it-IT" sz="1100">
                          <a:effectLst/>
                        </a:rPr>
                        <a:t>Aragona – Bisacquino – Cammarata – Casteltermini - Castronovo di Sicilia - Chiusa Sclafani -</a:t>
                      </a:r>
                      <a:r>
                        <a:rPr lang="it-IT" sz="1100" spc="5">
                          <a:effectLst/>
                        </a:rPr>
                        <a:t> </a:t>
                      </a:r>
                      <a:r>
                        <a:rPr lang="it-IT" sz="1100">
                          <a:effectLst/>
                        </a:rPr>
                        <a:t>Giuliana</a:t>
                      </a:r>
                      <a:r>
                        <a:rPr lang="it-IT" sz="1100" spc="40">
                          <a:effectLst/>
                        </a:rPr>
                        <a:t> </a:t>
                      </a:r>
                      <a:r>
                        <a:rPr lang="it-IT" sz="1100">
                          <a:effectLst/>
                        </a:rPr>
                        <a:t>-</a:t>
                      </a:r>
                      <a:r>
                        <a:rPr lang="it-IT" sz="1100" spc="25">
                          <a:effectLst/>
                        </a:rPr>
                        <a:t> </a:t>
                      </a:r>
                      <a:r>
                        <a:rPr lang="it-IT" sz="1100">
                          <a:effectLst/>
                        </a:rPr>
                        <a:t>Joppolo</a:t>
                      </a:r>
                      <a:r>
                        <a:rPr lang="it-IT" sz="1100" spc="25">
                          <a:effectLst/>
                        </a:rPr>
                        <a:t> </a:t>
                      </a:r>
                      <a:r>
                        <a:rPr lang="it-IT" sz="1100">
                          <a:effectLst/>
                        </a:rPr>
                        <a:t>Giancaxio</a:t>
                      </a:r>
                      <a:r>
                        <a:rPr lang="it-IT" sz="1100" spc="25">
                          <a:effectLst/>
                        </a:rPr>
                        <a:t> </a:t>
                      </a:r>
                      <a:r>
                        <a:rPr lang="it-IT" sz="1100">
                          <a:effectLst/>
                        </a:rPr>
                        <a:t>-</a:t>
                      </a:r>
                      <a:r>
                        <a:rPr lang="it-IT" sz="1100" spc="25">
                          <a:effectLst/>
                        </a:rPr>
                        <a:t> </a:t>
                      </a:r>
                      <a:r>
                        <a:rPr lang="it-IT" sz="1100">
                          <a:effectLst/>
                        </a:rPr>
                        <a:t>Palazzo</a:t>
                      </a:r>
                      <a:r>
                        <a:rPr lang="it-IT" sz="1100" spc="260">
                          <a:effectLst/>
                        </a:rPr>
                        <a:t> </a:t>
                      </a:r>
                      <a:r>
                        <a:rPr lang="it-IT" sz="1100">
                          <a:effectLst/>
                        </a:rPr>
                        <a:t>Adriano</a:t>
                      </a:r>
                      <a:r>
                        <a:rPr lang="it-IT" sz="1100" spc="35">
                          <a:effectLst/>
                        </a:rPr>
                        <a:t> </a:t>
                      </a:r>
                      <a:r>
                        <a:rPr lang="it-IT" sz="1100">
                          <a:effectLst/>
                        </a:rPr>
                        <a:t>-</a:t>
                      </a:r>
                      <a:r>
                        <a:rPr lang="it-IT" sz="1100" spc="25">
                          <a:effectLst/>
                        </a:rPr>
                        <a:t> </a:t>
                      </a:r>
                      <a:r>
                        <a:rPr lang="it-IT" sz="1100">
                          <a:effectLst/>
                        </a:rPr>
                        <a:t>Porto</a:t>
                      </a:r>
                      <a:r>
                        <a:rPr lang="it-IT" sz="1100" spc="25">
                          <a:effectLst/>
                        </a:rPr>
                        <a:t> </a:t>
                      </a:r>
                      <a:r>
                        <a:rPr lang="it-IT" sz="1100">
                          <a:effectLst/>
                        </a:rPr>
                        <a:t>Empedocle</a:t>
                      </a:r>
                      <a:r>
                        <a:rPr lang="it-IT" sz="1100" spc="35">
                          <a:effectLst/>
                        </a:rPr>
                        <a:t> </a:t>
                      </a:r>
                      <a:r>
                        <a:rPr lang="it-IT" sz="1100">
                          <a:effectLst/>
                        </a:rPr>
                        <a:t>–</a:t>
                      </a:r>
                      <a:r>
                        <a:rPr lang="it-IT" sz="1100" spc="25">
                          <a:effectLst/>
                        </a:rPr>
                        <a:t> </a:t>
                      </a:r>
                      <a:r>
                        <a:rPr lang="it-IT" sz="1100">
                          <a:effectLst/>
                        </a:rPr>
                        <a:t>Prizzi</a:t>
                      </a:r>
                      <a:r>
                        <a:rPr lang="it-IT" sz="1100" spc="30">
                          <a:effectLst/>
                        </a:rPr>
                        <a:t> </a:t>
                      </a:r>
                      <a:r>
                        <a:rPr lang="it-IT" sz="1100">
                          <a:effectLst/>
                        </a:rPr>
                        <a:t>–</a:t>
                      </a:r>
                      <a:r>
                        <a:rPr lang="it-IT" sz="1100" spc="25">
                          <a:effectLst/>
                        </a:rPr>
                        <a:t> </a:t>
                      </a:r>
                      <a:r>
                        <a:rPr lang="it-IT" sz="1100">
                          <a:effectLst/>
                        </a:rPr>
                        <a:t>Raffadali</a:t>
                      </a:r>
                      <a:r>
                        <a:rPr lang="it-IT" sz="1100" spc="30">
                          <a:effectLst/>
                        </a:rPr>
                        <a:t> </a:t>
                      </a:r>
                      <a:r>
                        <a:rPr lang="it-IT" sz="1100">
                          <a:effectLst/>
                        </a:rPr>
                        <a:t>–</a:t>
                      </a:r>
                      <a:r>
                        <a:rPr lang="it-IT" sz="1100" spc="-285">
                          <a:effectLst/>
                        </a:rPr>
                        <a:t> </a:t>
                      </a:r>
                      <a:r>
                        <a:rPr lang="it-IT" sz="1100">
                          <a:effectLst/>
                        </a:rPr>
                        <a:t>Realmonte -</a:t>
                      </a:r>
                      <a:r>
                        <a:rPr lang="it-IT" sz="1100" spc="-5">
                          <a:effectLst/>
                        </a:rPr>
                        <a:t> </a:t>
                      </a:r>
                      <a:r>
                        <a:rPr lang="it-IT" sz="1100">
                          <a:effectLst/>
                        </a:rPr>
                        <a:t>San</a:t>
                      </a:r>
                      <a:r>
                        <a:rPr lang="it-IT" sz="1100" spc="-5">
                          <a:effectLst/>
                        </a:rPr>
                        <a:t> </a:t>
                      </a:r>
                      <a:r>
                        <a:rPr lang="it-IT" sz="1100">
                          <a:effectLst/>
                        </a:rPr>
                        <a:t>Giovanni</a:t>
                      </a:r>
                      <a:r>
                        <a:rPr lang="it-IT" sz="1100" spc="-10">
                          <a:effectLst/>
                        </a:rPr>
                        <a:t> </a:t>
                      </a:r>
                      <a:r>
                        <a:rPr lang="it-IT" sz="1100">
                          <a:effectLst/>
                        </a:rPr>
                        <a:t>Gemini</a:t>
                      </a:r>
                      <a:r>
                        <a:rPr lang="it-IT" sz="1100" spc="-5">
                          <a:effectLst/>
                        </a:rPr>
                        <a:t> </a:t>
                      </a:r>
                      <a:r>
                        <a:rPr lang="it-IT" sz="1100">
                          <a:effectLst/>
                        </a:rPr>
                        <a:t>-</a:t>
                      </a:r>
                      <a:r>
                        <a:rPr lang="it-IT" sz="1100" spc="-5">
                          <a:effectLst/>
                        </a:rPr>
                        <a:t> </a:t>
                      </a:r>
                      <a:r>
                        <a:rPr lang="it-IT" sz="1100">
                          <a:effectLst/>
                        </a:rPr>
                        <a:t>Sant'Angelo</a:t>
                      </a:r>
                      <a:r>
                        <a:rPr lang="it-IT" sz="1100" spc="-5">
                          <a:effectLst/>
                        </a:rPr>
                        <a:t> </a:t>
                      </a:r>
                      <a:r>
                        <a:rPr lang="it-IT" sz="1100">
                          <a:effectLst/>
                        </a:rPr>
                        <a:t>Muxaro</a:t>
                      </a:r>
                      <a:r>
                        <a:rPr lang="it-IT" sz="1100" spc="-5">
                          <a:effectLst/>
                        </a:rPr>
                        <a:t> </a:t>
                      </a:r>
                      <a:r>
                        <a:rPr lang="it-IT" sz="1100">
                          <a:effectLst/>
                        </a:rPr>
                        <a:t>-</a:t>
                      </a:r>
                      <a:r>
                        <a:rPr lang="it-IT" sz="1100" spc="-5">
                          <a:effectLst/>
                        </a:rPr>
                        <a:t> </a:t>
                      </a:r>
                      <a:r>
                        <a:rPr lang="it-IT" sz="1100">
                          <a:effectLst/>
                        </a:rPr>
                        <a:t>Santa</a:t>
                      </a:r>
                      <a:r>
                        <a:rPr lang="it-IT" sz="1100" spc="5">
                          <a:effectLst/>
                        </a:rPr>
                        <a:t> </a:t>
                      </a:r>
                      <a:r>
                        <a:rPr lang="it-IT" sz="1100">
                          <a:effectLst/>
                        </a:rPr>
                        <a:t>Elisabetta -</a:t>
                      </a:r>
                      <a:r>
                        <a:rPr lang="it-IT" sz="1100" spc="-5">
                          <a:effectLst/>
                        </a:rPr>
                        <a:t> </a:t>
                      </a:r>
                      <a:r>
                        <a:rPr lang="it-IT" sz="1100">
                          <a:effectLst/>
                        </a:rPr>
                        <a:t>Siculiana</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3520517530"/>
                  </a:ext>
                </a:extLst>
              </a:tr>
              <a:tr h="308118">
                <a:tc>
                  <a:txBody>
                    <a:bodyPr/>
                    <a:lstStyle/>
                    <a:p>
                      <a:pPr marL="35560"/>
                      <a:r>
                        <a:rPr lang="it-IT" sz="1100">
                          <a:effectLst/>
                        </a:rPr>
                        <a:t> </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81502455"/>
                  </a:ext>
                </a:extLst>
              </a:tr>
              <a:tr h="307312">
                <a:tc>
                  <a:txBody>
                    <a:bodyPr/>
                    <a:lstStyle/>
                    <a:p>
                      <a:pPr marL="35560">
                        <a:spcBef>
                          <a:spcPts val="230"/>
                        </a:spcBef>
                      </a:pPr>
                      <a:r>
                        <a:rPr lang="it-IT" sz="1100" spc="-15">
                          <a:effectLst/>
                        </a:rPr>
                        <a:t>GAL</a:t>
                      </a:r>
                      <a:r>
                        <a:rPr lang="it-IT" sz="1100" spc="-60">
                          <a:effectLst/>
                        </a:rPr>
                        <a:t> </a:t>
                      </a:r>
                      <a:r>
                        <a:rPr lang="it-IT" sz="1100" spc="-15">
                          <a:effectLst/>
                        </a:rPr>
                        <a:t>TAORMINA</a:t>
                      </a:r>
                      <a:r>
                        <a:rPr lang="it-IT" sz="1100" spc="-65">
                          <a:effectLst/>
                        </a:rPr>
                        <a:t> </a:t>
                      </a:r>
                      <a:r>
                        <a:rPr lang="it-IT" sz="1100" spc="-10">
                          <a:effectLst/>
                        </a:rPr>
                        <a:t>-</a:t>
                      </a:r>
                      <a:r>
                        <a:rPr lang="it-IT" sz="1100" spc="5">
                          <a:effectLst/>
                        </a:rPr>
                        <a:t> </a:t>
                      </a:r>
                      <a:r>
                        <a:rPr lang="it-IT" sz="1100" spc="-10">
                          <a:effectLst/>
                        </a:rPr>
                        <a:t>PELORITANI</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4015370649"/>
                  </a:ext>
                </a:extLst>
              </a:tr>
              <a:tr h="1867265">
                <a:tc>
                  <a:txBody>
                    <a:bodyPr/>
                    <a:lstStyle/>
                    <a:p>
                      <a:pPr marL="35560" marR="36195" algn="just">
                        <a:spcBef>
                          <a:spcPts val="230"/>
                        </a:spcBef>
                        <a:spcAft>
                          <a:spcPts val="0"/>
                        </a:spcAft>
                      </a:pPr>
                      <a:r>
                        <a:rPr lang="it-IT" sz="1100" dirty="0">
                          <a:effectLst/>
                        </a:rPr>
                        <a:t>Alì - Alì Terme – Antillo - Casalvecchio Siculo – Castelmola – Fiumedinisi - Forza d'Agrò – Furci</a:t>
                      </a:r>
                      <a:r>
                        <a:rPr lang="it-IT" sz="1100" spc="-285" dirty="0">
                          <a:effectLst/>
                        </a:rPr>
                        <a:t> </a:t>
                      </a:r>
                      <a:r>
                        <a:rPr lang="it-IT" sz="1100" dirty="0">
                          <a:effectLst/>
                        </a:rPr>
                        <a:t>Siculo – Gallodoro – Itala – Letojanni – Limina – Mandanici - Messina esclusivamente per le zone</a:t>
                      </a:r>
                      <a:r>
                        <a:rPr lang="it-IT" sz="1100" spc="-285" dirty="0">
                          <a:effectLst/>
                        </a:rPr>
                        <a:t> </a:t>
                      </a:r>
                      <a:r>
                        <a:rPr lang="it-IT" sz="1100" dirty="0">
                          <a:effectLst/>
                        </a:rPr>
                        <a:t>agrarie 5 e 6 (Contrade: Gesso, Salice, Castanea delle Furie, Massa San Giorgio, Massa San</a:t>
                      </a:r>
                      <a:r>
                        <a:rPr lang="it-IT" sz="1100" spc="5" dirty="0">
                          <a:effectLst/>
                        </a:rPr>
                        <a:t> </a:t>
                      </a:r>
                      <a:r>
                        <a:rPr lang="it-IT" sz="1100" dirty="0">
                          <a:effectLst/>
                        </a:rPr>
                        <a:t>Giovanni,</a:t>
                      </a:r>
                      <a:r>
                        <a:rPr lang="it-IT" sz="1100" spc="5" dirty="0">
                          <a:effectLst/>
                        </a:rPr>
                        <a:t> </a:t>
                      </a:r>
                      <a:r>
                        <a:rPr lang="it-IT" sz="1100" dirty="0">
                          <a:effectLst/>
                        </a:rPr>
                        <a:t>Massa</a:t>
                      </a:r>
                      <a:r>
                        <a:rPr lang="it-IT" sz="1100" spc="5" dirty="0">
                          <a:effectLst/>
                        </a:rPr>
                        <a:t> </a:t>
                      </a:r>
                      <a:r>
                        <a:rPr lang="it-IT" sz="1100" dirty="0">
                          <a:effectLst/>
                        </a:rPr>
                        <a:t>Santa</a:t>
                      </a:r>
                      <a:r>
                        <a:rPr lang="it-IT" sz="1100" spc="5" dirty="0">
                          <a:effectLst/>
                        </a:rPr>
                        <a:t> </a:t>
                      </a:r>
                      <a:r>
                        <a:rPr lang="it-IT" sz="1100" dirty="0">
                          <a:effectLst/>
                        </a:rPr>
                        <a:t>Lucia,</a:t>
                      </a:r>
                      <a:r>
                        <a:rPr lang="it-IT" sz="1100" spc="5" dirty="0">
                          <a:effectLst/>
                        </a:rPr>
                        <a:t> </a:t>
                      </a:r>
                      <a:r>
                        <a:rPr lang="it-IT" sz="1100" dirty="0">
                          <a:effectLst/>
                        </a:rPr>
                        <a:t>Massa</a:t>
                      </a:r>
                      <a:r>
                        <a:rPr lang="it-IT" sz="1100" spc="5" dirty="0">
                          <a:effectLst/>
                        </a:rPr>
                        <a:t> </a:t>
                      </a:r>
                      <a:r>
                        <a:rPr lang="it-IT" sz="1100" dirty="0">
                          <a:effectLst/>
                        </a:rPr>
                        <a:t>San</a:t>
                      </a:r>
                      <a:r>
                        <a:rPr lang="it-IT" sz="1100" spc="5" dirty="0">
                          <a:effectLst/>
                        </a:rPr>
                        <a:t> </a:t>
                      </a:r>
                      <a:r>
                        <a:rPr lang="it-IT" sz="1100" dirty="0">
                          <a:effectLst/>
                        </a:rPr>
                        <a:t>Nicola,</a:t>
                      </a:r>
                      <a:r>
                        <a:rPr lang="it-IT" sz="1100" spc="5" dirty="0">
                          <a:effectLst/>
                        </a:rPr>
                        <a:t> </a:t>
                      </a:r>
                      <a:r>
                        <a:rPr lang="it-IT" sz="1100" dirty="0">
                          <a:effectLst/>
                        </a:rPr>
                        <a:t>Curcuraci,</a:t>
                      </a:r>
                      <a:r>
                        <a:rPr lang="it-IT" sz="1100" spc="5" dirty="0">
                          <a:effectLst/>
                        </a:rPr>
                        <a:t> </a:t>
                      </a:r>
                      <a:r>
                        <a:rPr lang="it-IT" sz="1100" dirty="0">
                          <a:effectLst/>
                        </a:rPr>
                        <a:t>Altolia,</a:t>
                      </a:r>
                      <a:r>
                        <a:rPr lang="it-IT" sz="1100" spc="5" dirty="0">
                          <a:effectLst/>
                        </a:rPr>
                        <a:t> </a:t>
                      </a:r>
                      <a:r>
                        <a:rPr lang="it-IT" sz="1100" dirty="0">
                          <a:effectLst/>
                        </a:rPr>
                        <a:t>Molino,</a:t>
                      </a:r>
                      <a:r>
                        <a:rPr lang="it-IT" sz="1100" spc="5" dirty="0">
                          <a:effectLst/>
                        </a:rPr>
                        <a:t> </a:t>
                      </a:r>
                      <a:r>
                        <a:rPr lang="it-IT" sz="1100" dirty="0">
                          <a:effectLst/>
                        </a:rPr>
                        <a:t>Giampilieri</a:t>
                      </a:r>
                      <a:r>
                        <a:rPr lang="it-IT" sz="1100" spc="5" dirty="0">
                          <a:effectLst/>
                        </a:rPr>
                        <a:t> </a:t>
                      </a:r>
                      <a:r>
                        <a:rPr lang="it-IT" sz="1100" dirty="0">
                          <a:effectLst/>
                        </a:rPr>
                        <a:t>Superiore, Briga Superiore, Pezzolo, Santo Stefano Briga, Galati Sant'Anna, Galati Santa Lucia,</a:t>
                      </a:r>
                      <a:r>
                        <a:rPr lang="it-IT" sz="1100" spc="5" dirty="0">
                          <a:effectLst/>
                        </a:rPr>
                        <a:t> </a:t>
                      </a:r>
                      <a:r>
                        <a:rPr lang="it-IT" sz="1100" dirty="0">
                          <a:effectLst/>
                        </a:rPr>
                        <a:t>Mili San Marco, Mili San Pietro, Larderia) - Monforte San Giorgio - Mongiuffi Melia - Nizza di</a:t>
                      </a:r>
                      <a:r>
                        <a:rPr lang="it-IT" sz="1100" spc="5" dirty="0">
                          <a:effectLst/>
                        </a:rPr>
                        <a:t> </a:t>
                      </a:r>
                      <a:r>
                        <a:rPr lang="it-IT" sz="1100" dirty="0">
                          <a:effectLst/>
                        </a:rPr>
                        <a:t>Sicilia – Pagliara – Roccafiorita – Roccalumera – Roccavaldina – Rometta - Sant'Alessio Siculo -</a:t>
                      </a:r>
                      <a:r>
                        <a:rPr lang="it-IT" sz="1100" spc="5" dirty="0">
                          <a:effectLst/>
                        </a:rPr>
                        <a:t> </a:t>
                      </a:r>
                      <a:r>
                        <a:rPr lang="it-IT" sz="1100" dirty="0">
                          <a:effectLst/>
                        </a:rPr>
                        <a:t>Santa</a:t>
                      </a:r>
                      <a:r>
                        <a:rPr lang="it-IT" sz="1100" spc="-35" dirty="0">
                          <a:effectLst/>
                        </a:rPr>
                        <a:t> </a:t>
                      </a:r>
                      <a:r>
                        <a:rPr lang="it-IT" sz="1100" dirty="0">
                          <a:effectLst/>
                        </a:rPr>
                        <a:t>Teresa di</a:t>
                      </a:r>
                      <a:r>
                        <a:rPr lang="it-IT" sz="1100" spc="-15" dirty="0">
                          <a:effectLst/>
                        </a:rPr>
                        <a:t> </a:t>
                      </a:r>
                      <a:r>
                        <a:rPr lang="it-IT" sz="1100" dirty="0">
                          <a:effectLst/>
                        </a:rPr>
                        <a:t>Riva</a:t>
                      </a:r>
                      <a:r>
                        <a:rPr lang="it-IT" sz="1100" spc="-10" dirty="0">
                          <a:effectLst/>
                        </a:rPr>
                        <a:t> </a:t>
                      </a:r>
                      <a:r>
                        <a:rPr lang="it-IT" sz="1100" dirty="0">
                          <a:effectLst/>
                        </a:rPr>
                        <a:t>–</a:t>
                      </a:r>
                      <a:r>
                        <a:rPr lang="it-IT" sz="1100" spc="-10" dirty="0">
                          <a:effectLst/>
                        </a:rPr>
                        <a:t> </a:t>
                      </a:r>
                      <a:r>
                        <a:rPr lang="it-IT" sz="1100" dirty="0">
                          <a:effectLst/>
                        </a:rPr>
                        <a:t>Saponara –</a:t>
                      </a:r>
                      <a:r>
                        <a:rPr lang="it-IT" sz="1100" spc="-10" dirty="0">
                          <a:effectLst/>
                        </a:rPr>
                        <a:t> </a:t>
                      </a:r>
                      <a:r>
                        <a:rPr lang="it-IT" sz="1100" dirty="0">
                          <a:effectLst/>
                        </a:rPr>
                        <a:t>Savoca</a:t>
                      </a:r>
                      <a:r>
                        <a:rPr lang="it-IT" sz="1100" spc="-10" dirty="0">
                          <a:effectLst/>
                        </a:rPr>
                        <a:t> </a:t>
                      </a:r>
                      <a:r>
                        <a:rPr lang="it-IT" sz="1100" dirty="0">
                          <a:effectLst/>
                        </a:rPr>
                        <a:t>-</a:t>
                      </a:r>
                      <a:r>
                        <a:rPr lang="it-IT" sz="1100" spc="-5" dirty="0">
                          <a:effectLst/>
                        </a:rPr>
                        <a:t> </a:t>
                      </a:r>
                      <a:r>
                        <a:rPr lang="it-IT" sz="1100" dirty="0">
                          <a:effectLst/>
                        </a:rPr>
                        <a:t>Scaletta</a:t>
                      </a:r>
                      <a:r>
                        <a:rPr lang="it-IT" sz="1100" spc="-15" dirty="0">
                          <a:effectLst/>
                        </a:rPr>
                        <a:t> </a:t>
                      </a:r>
                      <a:r>
                        <a:rPr lang="it-IT" sz="1100" dirty="0">
                          <a:effectLst/>
                        </a:rPr>
                        <a:t>Zanclea –</a:t>
                      </a:r>
                      <a:r>
                        <a:rPr lang="it-IT" sz="1100" spc="-10" dirty="0">
                          <a:effectLst/>
                        </a:rPr>
                        <a:t> </a:t>
                      </a:r>
                      <a:r>
                        <a:rPr lang="it-IT" sz="1100" dirty="0">
                          <a:effectLst/>
                        </a:rPr>
                        <a:t>Spadafora</a:t>
                      </a:r>
                      <a:r>
                        <a:rPr lang="it-IT" sz="1100" spc="-10" dirty="0">
                          <a:effectLst/>
                        </a:rPr>
                        <a:t> </a:t>
                      </a:r>
                      <a:r>
                        <a:rPr lang="it-IT" sz="1100" dirty="0">
                          <a:effectLst/>
                        </a:rPr>
                        <a:t>-</a:t>
                      </a:r>
                      <a:r>
                        <a:rPr lang="it-IT" sz="1100" spc="-30" dirty="0">
                          <a:effectLst/>
                        </a:rPr>
                        <a:t> </a:t>
                      </a:r>
                      <a:r>
                        <a:rPr lang="it-IT" sz="1100" dirty="0">
                          <a:effectLst/>
                        </a:rPr>
                        <a:t>Taormina</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3546030262"/>
                  </a:ext>
                </a:extLst>
              </a:tr>
              <a:tr h="306505">
                <a:tc>
                  <a:txBody>
                    <a:bodyPr/>
                    <a:lstStyle/>
                    <a:p>
                      <a:pPr marL="35560"/>
                      <a:r>
                        <a:rPr lang="it-IT" sz="1100">
                          <a:effectLst/>
                        </a:rPr>
                        <a:t> </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374308465"/>
                  </a:ext>
                </a:extLst>
              </a:tr>
              <a:tr h="308118">
                <a:tc>
                  <a:txBody>
                    <a:bodyPr/>
                    <a:lstStyle/>
                    <a:p>
                      <a:pPr marL="35560">
                        <a:spcBef>
                          <a:spcPts val="230"/>
                        </a:spcBef>
                      </a:pPr>
                      <a:r>
                        <a:rPr lang="it-IT" sz="1100" spc="-5">
                          <a:effectLst/>
                        </a:rPr>
                        <a:t>GAL</a:t>
                      </a:r>
                      <a:r>
                        <a:rPr lang="it-IT" sz="1100" spc="-65">
                          <a:effectLst/>
                        </a:rPr>
                        <a:t> </a:t>
                      </a:r>
                      <a:r>
                        <a:rPr lang="it-IT" sz="1100" spc="-5">
                          <a:effectLst/>
                        </a:rPr>
                        <a:t>TERRA</a:t>
                      </a:r>
                      <a:r>
                        <a:rPr lang="it-IT" sz="1100" spc="-55">
                          <a:effectLst/>
                        </a:rPr>
                        <a:t> </a:t>
                      </a:r>
                      <a:r>
                        <a:rPr lang="it-IT" sz="1100" spc="-5">
                          <a:effectLst/>
                        </a:rPr>
                        <a:t>BAROCCA</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960855865"/>
                  </a:ext>
                </a:extLst>
              </a:tr>
              <a:tr h="307312">
                <a:tc>
                  <a:txBody>
                    <a:bodyPr/>
                    <a:lstStyle/>
                    <a:p>
                      <a:pPr marL="35560">
                        <a:spcBef>
                          <a:spcPts val="230"/>
                        </a:spcBef>
                      </a:pPr>
                      <a:r>
                        <a:rPr lang="it-IT" sz="1100" dirty="0">
                          <a:effectLst/>
                        </a:rPr>
                        <a:t>Ispica</a:t>
                      </a:r>
                      <a:r>
                        <a:rPr lang="it-IT" sz="1100" spc="-15" dirty="0">
                          <a:effectLst/>
                        </a:rPr>
                        <a:t> </a:t>
                      </a:r>
                      <a:r>
                        <a:rPr lang="it-IT" sz="1100" dirty="0">
                          <a:effectLst/>
                        </a:rPr>
                        <a:t>–</a:t>
                      </a:r>
                      <a:r>
                        <a:rPr lang="it-IT" sz="1100" spc="-10" dirty="0">
                          <a:effectLst/>
                        </a:rPr>
                        <a:t> </a:t>
                      </a:r>
                      <a:r>
                        <a:rPr lang="it-IT" sz="1100" dirty="0">
                          <a:effectLst/>
                        </a:rPr>
                        <a:t>Modica –</a:t>
                      </a:r>
                      <a:r>
                        <a:rPr lang="it-IT" sz="1100" spc="-10" dirty="0">
                          <a:effectLst/>
                        </a:rPr>
                        <a:t> </a:t>
                      </a:r>
                      <a:r>
                        <a:rPr lang="it-IT" sz="1100" dirty="0">
                          <a:effectLst/>
                        </a:rPr>
                        <a:t>Ragusa</a:t>
                      </a:r>
                      <a:r>
                        <a:rPr lang="it-IT" sz="1100" spc="-10" dirty="0">
                          <a:effectLst/>
                        </a:rPr>
                        <a:t> </a:t>
                      </a:r>
                      <a:r>
                        <a:rPr lang="it-IT" sz="1100" dirty="0">
                          <a:effectLst/>
                        </a:rPr>
                        <a:t>-</a:t>
                      </a:r>
                      <a:r>
                        <a:rPr lang="it-IT" sz="1100" spc="-10" dirty="0">
                          <a:effectLst/>
                        </a:rPr>
                        <a:t> </a:t>
                      </a:r>
                      <a:r>
                        <a:rPr lang="it-IT" sz="1100" dirty="0">
                          <a:effectLst/>
                        </a:rPr>
                        <a:t>Santa</a:t>
                      </a:r>
                      <a:r>
                        <a:rPr lang="it-IT" sz="1100" spc="-5" dirty="0">
                          <a:effectLst/>
                        </a:rPr>
                        <a:t> </a:t>
                      </a:r>
                      <a:r>
                        <a:rPr lang="it-IT" sz="1100" dirty="0">
                          <a:effectLst/>
                        </a:rPr>
                        <a:t>Croce</a:t>
                      </a:r>
                      <a:r>
                        <a:rPr lang="it-IT" sz="1100" spc="-10" dirty="0">
                          <a:effectLst/>
                        </a:rPr>
                        <a:t> </a:t>
                      </a:r>
                      <a:r>
                        <a:rPr lang="it-IT" sz="1100" dirty="0">
                          <a:effectLst/>
                        </a:rPr>
                        <a:t>Camerina</a:t>
                      </a:r>
                      <a:r>
                        <a:rPr lang="it-IT" sz="1100" spc="-15" dirty="0">
                          <a:effectLst/>
                        </a:rPr>
                        <a:t> </a:t>
                      </a:r>
                      <a:r>
                        <a:rPr lang="it-IT" sz="1100" dirty="0">
                          <a:effectLst/>
                        </a:rPr>
                        <a:t>-</a:t>
                      </a:r>
                      <a:r>
                        <a:rPr lang="it-IT" sz="1100" spc="-5" dirty="0">
                          <a:effectLst/>
                        </a:rPr>
                        <a:t> </a:t>
                      </a:r>
                      <a:r>
                        <a:rPr lang="it-IT" sz="1100" dirty="0">
                          <a:effectLst/>
                        </a:rPr>
                        <a:t>Scicli</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135122414"/>
                  </a:ext>
                </a:extLst>
              </a:tr>
            </a:tbl>
          </a:graphicData>
        </a:graphic>
      </p:graphicFrame>
    </p:spTree>
    <p:extLst>
      <p:ext uri="{BB962C8B-B14F-4D97-AF65-F5344CB8AC3E}">
        <p14:creationId xmlns:p14="http://schemas.microsoft.com/office/powerpoint/2010/main" val="25919277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49C08CBC-50D5-7DC8-4A2B-D39681CD8813}"/>
              </a:ext>
            </a:extLst>
          </p:cNvPr>
          <p:cNvSpPr>
            <a:spLocks noGrp="1"/>
          </p:cNvSpPr>
          <p:nvPr>
            <p:ph type="title"/>
          </p:nvPr>
        </p:nvSpPr>
        <p:spPr/>
        <p:txBody>
          <a:bodyPr/>
          <a:lstStyle/>
          <a:p>
            <a:endParaRPr lang="it-IT"/>
          </a:p>
        </p:txBody>
      </p:sp>
      <p:graphicFrame>
        <p:nvGraphicFramePr>
          <p:cNvPr id="4" name="Segnaposto contenuto 3">
            <a:extLst>
              <a:ext uri="{FF2B5EF4-FFF2-40B4-BE49-F238E27FC236}">
                <a16:creationId xmlns:a16="http://schemas.microsoft.com/office/drawing/2014/main" xmlns="" id="{EC7B463C-F221-CABC-9B2B-62BC25FA10AD}"/>
              </a:ext>
            </a:extLst>
          </p:cNvPr>
          <p:cNvGraphicFramePr>
            <a:graphicFrameLocks noGrp="1"/>
          </p:cNvGraphicFramePr>
          <p:nvPr>
            <p:ph sz="quarter" idx="1"/>
          </p:nvPr>
        </p:nvGraphicFramePr>
        <p:xfrm>
          <a:off x="1129665" y="1727200"/>
          <a:ext cx="6122670" cy="5043170"/>
        </p:xfrm>
        <a:graphic>
          <a:graphicData uri="http://schemas.openxmlformats.org/drawingml/2006/table">
            <a:tbl>
              <a:tblPr firstRow="1" firstCol="1" lastRow="1" lastCol="1" bandRow="1" bandCol="1">
                <a:tableStyleId>{5C22544A-7EE6-4342-B048-85BDC9FD1C3A}</a:tableStyleId>
              </a:tblPr>
              <a:tblGrid>
                <a:gridCol w="6122670">
                  <a:extLst>
                    <a:ext uri="{9D8B030D-6E8A-4147-A177-3AD203B41FA5}">
                      <a16:colId xmlns:a16="http://schemas.microsoft.com/office/drawing/2014/main" xmlns="" val="1743773897"/>
                    </a:ext>
                  </a:extLst>
                </a:gridCol>
              </a:tblGrid>
              <a:tr h="241300">
                <a:tc>
                  <a:txBody>
                    <a:bodyPr/>
                    <a:lstStyle/>
                    <a:p>
                      <a:pPr marL="35560">
                        <a:spcBef>
                          <a:spcPts val="230"/>
                        </a:spcBef>
                      </a:pPr>
                      <a:r>
                        <a:rPr lang="it-IT" sz="1200">
                          <a:effectLst/>
                        </a:rPr>
                        <a:t>GAL</a:t>
                      </a:r>
                      <a:r>
                        <a:rPr lang="it-IT" sz="1200" spc="-75">
                          <a:effectLst/>
                        </a:rPr>
                        <a:t> </a:t>
                      </a:r>
                      <a:r>
                        <a:rPr lang="it-IT" sz="1200">
                          <a:effectLst/>
                        </a:rPr>
                        <a:t>TERRE</a:t>
                      </a:r>
                      <a:r>
                        <a:rPr lang="it-IT" sz="1200" spc="-10">
                          <a:effectLst/>
                        </a:rPr>
                        <a:t> </a:t>
                      </a:r>
                      <a:r>
                        <a:rPr lang="it-IT" sz="1200">
                          <a:effectLst/>
                        </a:rPr>
                        <a:t>DEL</a:t>
                      </a:r>
                      <a:r>
                        <a:rPr lang="it-IT" sz="1200" spc="-55">
                          <a:effectLst/>
                        </a:rPr>
                        <a:t> </a:t>
                      </a:r>
                      <a:r>
                        <a:rPr lang="it-IT" sz="1200">
                          <a:effectLst/>
                        </a:rPr>
                        <a:t>NISSENO</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375218654"/>
                  </a:ext>
                </a:extLst>
              </a:tr>
              <a:tr h="593725">
                <a:tc>
                  <a:txBody>
                    <a:bodyPr/>
                    <a:lstStyle/>
                    <a:p>
                      <a:pPr marL="35560">
                        <a:spcBef>
                          <a:spcPts val="230"/>
                        </a:spcBef>
                      </a:pPr>
                      <a:r>
                        <a:rPr lang="it-IT" sz="1200">
                          <a:effectLst/>
                        </a:rPr>
                        <a:t>Acquaviva</a:t>
                      </a:r>
                      <a:r>
                        <a:rPr lang="it-IT" sz="1200" spc="-10">
                          <a:effectLst/>
                        </a:rPr>
                        <a:t> </a:t>
                      </a:r>
                      <a:r>
                        <a:rPr lang="it-IT" sz="1200">
                          <a:effectLst/>
                        </a:rPr>
                        <a:t>Platani</a:t>
                      </a:r>
                      <a:r>
                        <a:rPr lang="it-IT" sz="1200" spc="-10">
                          <a:effectLst/>
                        </a:rPr>
                        <a:t> </a:t>
                      </a:r>
                      <a:r>
                        <a:rPr lang="it-IT" sz="1200">
                          <a:effectLst/>
                        </a:rPr>
                        <a:t>–</a:t>
                      </a:r>
                      <a:r>
                        <a:rPr lang="it-IT" sz="1200" spc="-10">
                          <a:effectLst/>
                        </a:rPr>
                        <a:t> </a:t>
                      </a:r>
                      <a:r>
                        <a:rPr lang="it-IT" sz="1200">
                          <a:effectLst/>
                        </a:rPr>
                        <a:t>Bompensiere</a:t>
                      </a:r>
                      <a:r>
                        <a:rPr lang="it-IT" sz="1200" spc="-10">
                          <a:effectLst/>
                        </a:rPr>
                        <a:t> </a:t>
                      </a:r>
                      <a:r>
                        <a:rPr lang="it-IT" sz="1200">
                          <a:effectLst/>
                        </a:rPr>
                        <a:t>–</a:t>
                      </a:r>
                      <a:r>
                        <a:rPr lang="it-IT" sz="1200" spc="-10">
                          <a:effectLst/>
                        </a:rPr>
                        <a:t> </a:t>
                      </a:r>
                      <a:r>
                        <a:rPr lang="it-IT" sz="1200">
                          <a:effectLst/>
                        </a:rPr>
                        <a:t>Butera</a:t>
                      </a:r>
                      <a:r>
                        <a:rPr lang="it-IT" sz="1200" spc="-10">
                          <a:effectLst/>
                        </a:rPr>
                        <a:t> </a:t>
                      </a:r>
                      <a:r>
                        <a:rPr lang="it-IT" sz="1200">
                          <a:effectLst/>
                        </a:rPr>
                        <a:t>–</a:t>
                      </a:r>
                      <a:r>
                        <a:rPr lang="it-IT" sz="1200" spc="-10">
                          <a:effectLst/>
                        </a:rPr>
                        <a:t> </a:t>
                      </a:r>
                      <a:r>
                        <a:rPr lang="it-IT" sz="1200">
                          <a:effectLst/>
                        </a:rPr>
                        <a:t>Caltanissetta</a:t>
                      </a:r>
                      <a:r>
                        <a:rPr lang="it-IT" sz="1200" spc="-10">
                          <a:effectLst/>
                        </a:rPr>
                        <a:t> </a:t>
                      </a:r>
                      <a:r>
                        <a:rPr lang="it-IT" sz="1200">
                          <a:effectLst/>
                        </a:rPr>
                        <a:t>–</a:t>
                      </a:r>
                      <a:r>
                        <a:rPr lang="it-IT" sz="1200" spc="-10">
                          <a:effectLst/>
                        </a:rPr>
                        <a:t> </a:t>
                      </a:r>
                      <a:r>
                        <a:rPr lang="it-IT" sz="1200">
                          <a:effectLst/>
                        </a:rPr>
                        <a:t>Campofranco</a:t>
                      </a:r>
                      <a:r>
                        <a:rPr lang="it-IT" sz="1200" spc="-10">
                          <a:effectLst/>
                        </a:rPr>
                        <a:t> </a:t>
                      </a:r>
                      <a:r>
                        <a:rPr lang="it-IT" sz="1200">
                          <a:effectLst/>
                        </a:rPr>
                        <a:t>–</a:t>
                      </a:r>
                      <a:r>
                        <a:rPr lang="it-IT" sz="1200" spc="-15">
                          <a:effectLst/>
                        </a:rPr>
                        <a:t> </a:t>
                      </a:r>
                      <a:r>
                        <a:rPr lang="it-IT" sz="1200">
                          <a:effectLst/>
                        </a:rPr>
                        <a:t>Delia</a:t>
                      </a:r>
                      <a:r>
                        <a:rPr lang="it-IT" sz="1200" spc="-5">
                          <a:effectLst/>
                        </a:rPr>
                        <a:t> </a:t>
                      </a:r>
                      <a:r>
                        <a:rPr lang="it-IT" sz="1200">
                          <a:effectLst/>
                        </a:rPr>
                        <a:t>–</a:t>
                      </a:r>
                      <a:r>
                        <a:rPr lang="it-IT" sz="1200" spc="-15">
                          <a:effectLst/>
                        </a:rPr>
                        <a:t> </a:t>
                      </a:r>
                      <a:r>
                        <a:rPr lang="it-IT" sz="1200">
                          <a:effectLst/>
                        </a:rPr>
                        <a:t>Marianopoli</a:t>
                      </a:r>
                      <a:r>
                        <a:rPr lang="it-IT" sz="1200" spc="-5">
                          <a:effectLst/>
                        </a:rPr>
                        <a:t> </a:t>
                      </a:r>
                      <a:r>
                        <a:rPr lang="it-IT" sz="1200">
                          <a:effectLst/>
                        </a:rPr>
                        <a:t>–</a:t>
                      </a:r>
                      <a:r>
                        <a:rPr lang="it-IT" sz="1200" spc="-285">
                          <a:effectLst/>
                        </a:rPr>
                        <a:t> </a:t>
                      </a:r>
                      <a:r>
                        <a:rPr lang="it-IT" sz="1200">
                          <a:effectLst/>
                        </a:rPr>
                        <a:t>Mazzarino</a:t>
                      </a:r>
                      <a:r>
                        <a:rPr lang="it-IT" sz="1200" spc="25">
                          <a:effectLst/>
                        </a:rPr>
                        <a:t> </a:t>
                      </a:r>
                      <a:r>
                        <a:rPr lang="it-IT" sz="1200">
                          <a:effectLst/>
                        </a:rPr>
                        <a:t>–</a:t>
                      </a:r>
                      <a:r>
                        <a:rPr lang="it-IT" sz="1200" spc="25">
                          <a:effectLst/>
                        </a:rPr>
                        <a:t> </a:t>
                      </a:r>
                      <a:r>
                        <a:rPr lang="it-IT" sz="1200">
                          <a:effectLst/>
                        </a:rPr>
                        <a:t>Milena</a:t>
                      </a:r>
                      <a:r>
                        <a:rPr lang="it-IT" sz="1200" spc="25">
                          <a:effectLst/>
                        </a:rPr>
                        <a:t> </a:t>
                      </a:r>
                      <a:r>
                        <a:rPr lang="it-IT" sz="1200">
                          <a:effectLst/>
                        </a:rPr>
                        <a:t>–</a:t>
                      </a:r>
                      <a:r>
                        <a:rPr lang="it-IT" sz="1200" spc="25">
                          <a:effectLst/>
                        </a:rPr>
                        <a:t> </a:t>
                      </a:r>
                      <a:r>
                        <a:rPr lang="it-IT" sz="1200">
                          <a:effectLst/>
                        </a:rPr>
                        <a:t>Montedoro</a:t>
                      </a:r>
                      <a:r>
                        <a:rPr lang="it-IT" sz="1200" spc="25">
                          <a:effectLst/>
                        </a:rPr>
                        <a:t> </a:t>
                      </a:r>
                      <a:r>
                        <a:rPr lang="it-IT" sz="1200">
                          <a:effectLst/>
                        </a:rPr>
                        <a:t>–</a:t>
                      </a:r>
                      <a:r>
                        <a:rPr lang="it-IT" sz="1200" spc="25">
                          <a:effectLst/>
                        </a:rPr>
                        <a:t> </a:t>
                      </a:r>
                      <a:r>
                        <a:rPr lang="it-IT" sz="1200">
                          <a:effectLst/>
                        </a:rPr>
                        <a:t>Mussomeli</a:t>
                      </a:r>
                      <a:r>
                        <a:rPr lang="it-IT" sz="1200" spc="25">
                          <a:effectLst/>
                        </a:rPr>
                        <a:t> </a:t>
                      </a:r>
                      <a:r>
                        <a:rPr lang="it-IT" sz="1200">
                          <a:effectLst/>
                        </a:rPr>
                        <a:t>–</a:t>
                      </a:r>
                      <a:r>
                        <a:rPr lang="it-IT" sz="1200" spc="15">
                          <a:effectLst/>
                        </a:rPr>
                        <a:t> </a:t>
                      </a:r>
                      <a:r>
                        <a:rPr lang="it-IT" sz="1200">
                          <a:effectLst/>
                        </a:rPr>
                        <a:t>Riesi</a:t>
                      </a:r>
                      <a:r>
                        <a:rPr lang="it-IT" sz="1200" spc="25">
                          <a:effectLst/>
                        </a:rPr>
                        <a:t> </a:t>
                      </a:r>
                      <a:r>
                        <a:rPr lang="it-IT" sz="1200">
                          <a:effectLst/>
                        </a:rPr>
                        <a:t>-</a:t>
                      </a:r>
                      <a:r>
                        <a:rPr lang="it-IT" sz="1200" spc="25">
                          <a:effectLst/>
                        </a:rPr>
                        <a:t> </a:t>
                      </a:r>
                      <a:r>
                        <a:rPr lang="it-IT" sz="1200">
                          <a:effectLst/>
                        </a:rPr>
                        <a:t>San</a:t>
                      </a:r>
                      <a:r>
                        <a:rPr lang="it-IT" sz="1200" spc="15">
                          <a:effectLst/>
                        </a:rPr>
                        <a:t> </a:t>
                      </a:r>
                      <a:r>
                        <a:rPr lang="it-IT" sz="1200">
                          <a:effectLst/>
                        </a:rPr>
                        <a:t>Cataldo</a:t>
                      </a:r>
                      <a:r>
                        <a:rPr lang="it-IT" sz="1200" spc="25">
                          <a:effectLst/>
                        </a:rPr>
                        <a:t> </a:t>
                      </a:r>
                      <a:r>
                        <a:rPr lang="it-IT" sz="1200">
                          <a:effectLst/>
                        </a:rPr>
                        <a:t>–</a:t>
                      </a:r>
                      <a:r>
                        <a:rPr lang="it-IT" sz="1200" spc="20">
                          <a:effectLst/>
                        </a:rPr>
                        <a:t> </a:t>
                      </a:r>
                      <a:r>
                        <a:rPr lang="it-IT" sz="1200">
                          <a:effectLst/>
                        </a:rPr>
                        <a:t>Serradifalco</a:t>
                      </a:r>
                      <a:r>
                        <a:rPr lang="it-IT" sz="1200" spc="25">
                          <a:effectLst/>
                        </a:rPr>
                        <a:t> </a:t>
                      </a:r>
                      <a:r>
                        <a:rPr lang="it-IT" sz="1200">
                          <a:effectLst/>
                        </a:rPr>
                        <a:t>–</a:t>
                      </a:r>
                      <a:r>
                        <a:rPr lang="it-IT" sz="1200" spc="25">
                          <a:effectLst/>
                        </a:rPr>
                        <a:t> </a:t>
                      </a:r>
                      <a:r>
                        <a:rPr lang="it-IT" sz="1200">
                          <a:effectLst/>
                        </a:rPr>
                        <a:t>Sommatino</a:t>
                      </a:r>
                      <a:endParaRPr lang="it-IT" sz="1100">
                        <a:effectLst/>
                      </a:endParaRPr>
                    </a:p>
                    <a:p>
                      <a:pPr marL="35560"/>
                      <a:r>
                        <a:rPr lang="it-IT" sz="1200">
                          <a:effectLst/>
                        </a:rPr>
                        <a:t>–</a:t>
                      </a:r>
                      <a:r>
                        <a:rPr lang="it-IT" sz="1200" spc="-25">
                          <a:effectLst/>
                        </a:rPr>
                        <a:t> </a:t>
                      </a:r>
                      <a:r>
                        <a:rPr lang="it-IT" sz="1200">
                          <a:effectLst/>
                        </a:rPr>
                        <a:t>Sutera</a:t>
                      </a:r>
                      <a:r>
                        <a:rPr lang="it-IT" sz="1200" spc="-25">
                          <a:effectLst/>
                        </a:rPr>
                        <a:t> </a:t>
                      </a:r>
                      <a:r>
                        <a:rPr lang="it-IT" sz="1200">
                          <a:effectLst/>
                        </a:rPr>
                        <a:t>-</a:t>
                      </a:r>
                      <a:r>
                        <a:rPr lang="it-IT" sz="1200" spc="-50">
                          <a:effectLst/>
                        </a:rPr>
                        <a:t> </a:t>
                      </a:r>
                      <a:r>
                        <a:rPr lang="it-IT" sz="1200">
                          <a:effectLst/>
                        </a:rPr>
                        <a:t>Villalba</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497762202"/>
                  </a:ext>
                </a:extLst>
              </a:tr>
              <a:tr h="241935">
                <a:tc>
                  <a:txBody>
                    <a:bodyPr/>
                    <a:lstStyle/>
                    <a:p>
                      <a:pPr marL="35560"/>
                      <a:r>
                        <a:rPr lang="it-IT" sz="1200">
                          <a:effectLst/>
                        </a:rPr>
                        <a:t> </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623273074"/>
                  </a:ext>
                </a:extLst>
              </a:tr>
              <a:tr h="243205">
                <a:tc>
                  <a:txBody>
                    <a:bodyPr/>
                    <a:lstStyle/>
                    <a:p>
                      <a:pPr marL="35560">
                        <a:spcBef>
                          <a:spcPts val="230"/>
                        </a:spcBef>
                      </a:pPr>
                      <a:r>
                        <a:rPr lang="it-IT" sz="1200" spc="-5">
                          <a:effectLst/>
                        </a:rPr>
                        <a:t>GAL</a:t>
                      </a:r>
                      <a:r>
                        <a:rPr lang="it-IT" sz="1200" spc="-65">
                          <a:effectLst/>
                        </a:rPr>
                        <a:t> </a:t>
                      </a:r>
                      <a:r>
                        <a:rPr lang="it-IT" sz="1200" spc="-5">
                          <a:effectLst/>
                        </a:rPr>
                        <a:t>TERRE</a:t>
                      </a:r>
                      <a:r>
                        <a:rPr lang="it-IT" sz="1200" spc="5">
                          <a:effectLst/>
                        </a:rPr>
                        <a:t> </a:t>
                      </a:r>
                      <a:r>
                        <a:rPr lang="it-IT" sz="1200">
                          <a:effectLst/>
                        </a:rPr>
                        <a:t>DI</a:t>
                      </a:r>
                      <a:r>
                        <a:rPr lang="it-IT" sz="1200" spc="-70">
                          <a:effectLst/>
                        </a:rPr>
                        <a:t> </a:t>
                      </a:r>
                      <a:r>
                        <a:rPr lang="it-IT" sz="1200">
                          <a:effectLst/>
                        </a:rPr>
                        <a:t>ACI</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862715757"/>
                  </a:ext>
                </a:extLst>
              </a:tr>
              <a:tr h="241300">
                <a:tc>
                  <a:txBody>
                    <a:bodyPr/>
                    <a:lstStyle/>
                    <a:p>
                      <a:pPr marL="35560">
                        <a:spcBef>
                          <a:spcPts val="230"/>
                        </a:spcBef>
                      </a:pPr>
                      <a:r>
                        <a:rPr lang="it-IT" sz="1200" spc="-5">
                          <a:effectLst/>
                        </a:rPr>
                        <a:t>Aci Bonaccorsi</a:t>
                      </a:r>
                      <a:r>
                        <a:rPr lang="it-IT" sz="1200" spc="5">
                          <a:effectLst/>
                        </a:rPr>
                        <a:t> </a:t>
                      </a:r>
                      <a:r>
                        <a:rPr lang="it-IT" sz="1200" spc="-5">
                          <a:effectLst/>
                        </a:rPr>
                        <a:t>-</a:t>
                      </a:r>
                      <a:r>
                        <a:rPr lang="it-IT" sz="1200" spc="-70">
                          <a:effectLst/>
                        </a:rPr>
                        <a:t> </a:t>
                      </a:r>
                      <a:r>
                        <a:rPr lang="it-IT" sz="1200" spc="-5">
                          <a:effectLst/>
                        </a:rPr>
                        <a:t>Aci Catena</a:t>
                      </a:r>
                      <a:r>
                        <a:rPr lang="it-IT" sz="1200" spc="5">
                          <a:effectLst/>
                        </a:rPr>
                        <a:t> </a:t>
                      </a:r>
                      <a:r>
                        <a:rPr lang="it-IT" sz="1200" spc="-5">
                          <a:effectLst/>
                        </a:rPr>
                        <a:t>-</a:t>
                      </a:r>
                      <a:r>
                        <a:rPr lang="it-IT" sz="1200" spc="-70">
                          <a:effectLst/>
                        </a:rPr>
                        <a:t> </a:t>
                      </a:r>
                      <a:r>
                        <a:rPr lang="it-IT" sz="1200" spc="-5">
                          <a:effectLst/>
                        </a:rPr>
                        <a:t>Aci Sant'Antonio</a:t>
                      </a:r>
                      <a:r>
                        <a:rPr lang="it-IT" sz="1200">
                          <a:effectLst/>
                        </a:rPr>
                        <a:t> </a:t>
                      </a:r>
                      <a:r>
                        <a:rPr lang="it-IT" sz="1200" spc="-5">
                          <a:effectLst/>
                        </a:rPr>
                        <a:t>–</a:t>
                      </a:r>
                      <a:r>
                        <a:rPr lang="it-IT" sz="1200" spc="-60">
                          <a:effectLst/>
                        </a:rPr>
                        <a:t> </a:t>
                      </a:r>
                      <a:r>
                        <a:rPr lang="it-IT" sz="1200" spc="-5">
                          <a:effectLst/>
                        </a:rPr>
                        <a:t>Acireale </a:t>
                      </a:r>
                      <a:r>
                        <a:rPr lang="it-IT" sz="1200">
                          <a:effectLst/>
                        </a:rPr>
                        <a:t>-</a:t>
                      </a:r>
                      <a:r>
                        <a:rPr lang="it-IT" sz="1200" spc="-25">
                          <a:effectLst/>
                        </a:rPr>
                        <a:t> </a:t>
                      </a:r>
                      <a:r>
                        <a:rPr lang="it-IT" sz="1200">
                          <a:effectLst/>
                        </a:rPr>
                        <a:t>Valverde</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355452809"/>
                  </a:ext>
                </a:extLst>
              </a:tr>
              <a:tr h="243205">
                <a:tc>
                  <a:txBody>
                    <a:bodyPr/>
                    <a:lstStyle/>
                    <a:p>
                      <a:pPr marL="35560"/>
                      <a:r>
                        <a:rPr lang="it-IT" sz="1200">
                          <a:effectLst/>
                        </a:rPr>
                        <a:t> </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4143555627"/>
                  </a:ext>
                </a:extLst>
              </a:tr>
              <a:tr h="241935">
                <a:tc>
                  <a:txBody>
                    <a:bodyPr/>
                    <a:lstStyle/>
                    <a:p>
                      <a:pPr marL="35560">
                        <a:spcBef>
                          <a:spcPts val="230"/>
                        </a:spcBef>
                      </a:pPr>
                      <a:r>
                        <a:rPr lang="it-IT" sz="1200" spc="-10">
                          <a:effectLst/>
                        </a:rPr>
                        <a:t>GAL</a:t>
                      </a:r>
                      <a:r>
                        <a:rPr lang="it-IT" sz="1200" spc="-65">
                          <a:effectLst/>
                        </a:rPr>
                        <a:t> </a:t>
                      </a:r>
                      <a:r>
                        <a:rPr lang="it-IT" sz="1200" spc="-10">
                          <a:effectLst/>
                        </a:rPr>
                        <a:t>TERRE</a:t>
                      </a:r>
                      <a:r>
                        <a:rPr lang="it-IT" sz="1200" spc="5">
                          <a:effectLst/>
                        </a:rPr>
                        <a:t> </a:t>
                      </a:r>
                      <a:r>
                        <a:rPr lang="it-IT" sz="1200" spc="-5">
                          <a:effectLst/>
                        </a:rPr>
                        <a:t>DELL'ETNA</a:t>
                      </a:r>
                      <a:r>
                        <a:rPr lang="it-IT" sz="1200" spc="-60">
                          <a:effectLst/>
                        </a:rPr>
                        <a:t> </a:t>
                      </a:r>
                      <a:r>
                        <a:rPr lang="it-IT" sz="1200" spc="-5">
                          <a:effectLst/>
                        </a:rPr>
                        <a:t>E DELL'ALCANTARA</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2848644650"/>
                  </a:ext>
                </a:extLst>
              </a:tr>
              <a:tr h="943610">
                <a:tc>
                  <a:txBody>
                    <a:bodyPr/>
                    <a:lstStyle/>
                    <a:p>
                      <a:pPr marL="35560" marR="40640">
                        <a:spcBef>
                          <a:spcPts val="230"/>
                        </a:spcBef>
                        <a:spcAft>
                          <a:spcPts val="0"/>
                        </a:spcAft>
                      </a:pPr>
                      <a:r>
                        <a:rPr lang="it-IT" sz="1200">
                          <a:effectLst/>
                        </a:rPr>
                        <a:t>Calatabiano</a:t>
                      </a:r>
                      <a:r>
                        <a:rPr lang="it-IT" sz="1200" spc="195">
                          <a:effectLst/>
                        </a:rPr>
                        <a:t> </a:t>
                      </a:r>
                      <a:r>
                        <a:rPr lang="it-IT" sz="1200">
                          <a:effectLst/>
                        </a:rPr>
                        <a:t>-</a:t>
                      </a:r>
                      <a:r>
                        <a:rPr lang="it-IT" sz="1200" spc="185">
                          <a:effectLst/>
                        </a:rPr>
                        <a:t> </a:t>
                      </a:r>
                      <a:r>
                        <a:rPr lang="it-IT" sz="1200">
                          <a:effectLst/>
                        </a:rPr>
                        <a:t>Castiglione</a:t>
                      </a:r>
                      <a:r>
                        <a:rPr lang="it-IT" sz="1200" spc="185">
                          <a:effectLst/>
                        </a:rPr>
                        <a:t> </a:t>
                      </a:r>
                      <a:r>
                        <a:rPr lang="it-IT" sz="1200">
                          <a:effectLst/>
                        </a:rPr>
                        <a:t>di</a:t>
                      </a:r>
                      <a:r>
                        <a:rPr lang="it-IT" sz="1200" spc="200">
                          <a:effectLst/>
                        </a:rPr>
                        <a:t> </a:t>
                      </a:r>
                      <a:r>
                        <a:rPr lang="it-IT" sz="1200">
                          <a:effectLst/>
                        </a:rPr>
                        <a:t>Sicilia</a:t>
                      </a:r>
                      <a:r>
                        <a:rPr lang="it-IT" sz="1200" spc="180">
                          <a:effectLst/>
                        </a:rPr>
                        <a:t> </a:t>
                      </a:r>
                      <a:r>
                        <a:rPr lang="it-IT" sz="1200">
                          <a:effectLst/>
                        </a:rPr>
                        <a:t>-</a:t>
                      </a:r>
                      <a:r>
                        <a:rPr lang="it-IT" sz="1200" spc="185">
                          <a:effectLst/>
                        </a:rPr>
                        <a:t> </a:t>
                      </a:r>
                      <a:r>
                        <a:rPr lang="it-IT" sz="1200">
                          <a:effectLst/>
                        </a:rPr>
                        <a:t>Fiumefreddo</a:t>
                      </a:r>
                      <a:r>
                        <a:rPr lang="it-IT" sz="1200" spc="190">
                          <a:effectLst/>
                        </a:rPr>
                        <a:t> </a:t>
                      </a:r>
                      <a:r>
                        <a:rPr lang="it-IT" sz="1200">
                          <a:effectLst/>
                        </a:rPr>
                        <a:t>di</a:t>
                      </a:r>
                      <a:r>
                        <a:rPr lang="it-IT" sz="1200" spc="180">
                          <a:effectLst/>
                        </a:rPr>
                        <a:t> </a:t>
                      </a:r>
                      <a:r>
                        <a:rPr lang="it-IT" sz="1200">
                          <a:effectLst/>
                        </a:rPr>
                        <a:t>Sicilia</a:t>
                      </a:r>
                      <a:r>
                        <a:rPr lang="it-IT" sz="1200" spc="180">
                          <a:effectLst/>
                        </a:rPr>
                        <a:t> </a:t>
                      </a:r>
                      <a:r>
                        <a:rPr lang="it-IT" sz="1200">
                          <a:effectLst/>
                        </a:rPr>
                        <a:t>-</a:t>
                      </a:r>
                      <a:r>
                        <a:rPr lang="it-IT" sz="1200" spc="190">
                          <a:effectLst/>
                        </a:rPr>
                        <a:t> </a:t>
                      </a:r>
                      <a:r>
                        <a:rPr lang="it-IT" sz="1200">
                          <a:effectLst/>
                        </a:rPr>
                        <a:t>Francavilla</a:t>
                      </a:r>
                      <a:r>
                        <a:rPr lang="it-IT" sz="1200" spc="190">
                          <a:effectLst/>
                        </a:rPr>
                        <a:t> </a:t>
                      </a:r>
                      <a:r>
                        <a:rPr lang="it-IT" sz="1200">
                          <a:effectLst/>
                        </a:rPr>
                        <a:t>di</a:t>
                      </a:r>
                      <a:r>
                        <a:rPr lang="it-IT" sz="1200" spc="180">
                          <a:effectLst/>
                        </a:rPr>
                        <a:t> </a:t>
                      </a:r>
                      <a:r>
                        <a:rPr lang="it-IT" sz="1200">
                          <a:effectLst/>
                        </a:rPr>
                        <a:t>Sicilia</a:t>
                      </a:r>
                      <a:r>
                        <a:rPr lang="it-IT" sz="1200" spc="190">
                          <a:effectLst/>
                        </a:rPr>
                        <a:t> </a:t>
                      </a:r>
                      <a:r>
                        <a:rPr lang="it-IT" sz="1200">
                          <a:effectLst/>
                        </a:rPr>
                        <a:t>–</a:t>
                      </a:r>
                      <a:r>
                        <a:rPr lang="it-IT" sz="1200" spc="190">
                          <a:effectLst/>
                        </a:rPr>
                        <a:t> </a:t>
                      </a:r>
                      <a:r>
                        <a:rPr lang="it-IT" sz="1200">
                          <a:effectLst/>
                        </a:rPr>
                        <a:t>Gaggi</a:t>
                      </a:r>
                      <a:r>
                        <a:rPr lang="it-IT" sz="1200" spc="180">
                          <a:effectLst/>
                        </a:rPr>
                        <a:t> </a:t>
                      </a:r>
                      <a:r>
                        <a:rPr lang="it-IT" sz="1200">
                          <a:effectLst/>
                        </a:rPr>
                        <a:t>–</a:t>
                      </a:r>
                      <a:r>
                        <a:rPr lang="it-IT" sz="1200" spc="-285">
                          <a:effectLst/>
                        </a:rPr>
                        <a:t> </a:t>
                      </a:r>
                      <a:r>
                        <a:rPr lang="it-IT" sz="1200">
                          <a:effectLst/>
                        </a:rPr>
                        <a:t>Giardini-Naxos – Giarre – Graniti – Linguaglossa – Malvagna – Mascali – Milo - Mojo Alcantara</a:t>
                      </a:r>
                      <a:r>
                        <a:rPr lang="it-IT" sz="1200" spc="5">
                          <a:effectLst/>
                        </a:rPr>
                        <a:t> </a:t>
                      </a:r>
                      <a:r>
                        <a:rPr lang="it-IT" sz="1200">
                          <a:effectLst/>
                        </a:rPr>
                        <a:t>Motta</a:t>
                      </a:r>
                      <a:r>
                        <a:rPr lang="it-IT" sz="1200" spc="20">
                          <a:effectLst/>
                        </a:rPr>
                        <a:t> </a:t>
                      </a:r>
                      <a:r>
                        <a:rPr lang="it-IT" sz="1200">
                          <a:effectLst/>
                        </a:rPr>
                        <a:t>Camastra</a:t>
                      </a:r>
                      <a:r>
                        <a:rPr lang="it-IT" sz="1200" spc="20">
                          <a:effectLst/>
                        </a:rPr>
                        <a:t> </a:t>
                      </a:r>
                      <a:r>
                        <a:rPr lang="it-IT" sz="1200">
                          <a:effectLst/>
                        </a:rPr>
                        <a:t>–</a:t>
                      </a:r>
                      <a:r>
                        <a:rPr lang="it-IT" sz="1200" spc="20">
                          <a:effectLst/>
                        </a:rPr>
                        <a:t> </a:t>
                      </a:r>
                      <a:r>
                        <a:rPr lang="it-IT" sz="1200">
                          <a:effectLst/>
                        </a:rPr>
                        <a:t>Nicolosi</a:t>
                      </a:r>
                      <a:r>
                        <a:rPr lang="it-IT" sz="1200" spc="15">
                          <a:effectLst/>
                        </a:rPr>
                        <a:t> </a:t>
                      </a:r>
                      <a:r>
                        <a:rPr lang="it-IT" sz="1200">
                          <a:effectLst/>
                        </a:rPr>
                        <a:t>–</a:t>
                      </a:r>
                      <a:r>
                        <a:rPr lang="it-IT" sz="1200" spc="20">
                          <a:effectLst/>
                        </a:rPr>
                        <a:t> </a:t>
                      </a:r>
                      <a:r>
                        <a:rPr lang="it-IT" sz="1200">
                          <a:effectLst/>
                        </a:rPr>
                        <a:t>Pedara</a:t>
                      </a:r>
                      <a:r>
                        <a:rPr lang="it-IT" sz="1200" spc="20">
                          <a:effectLst/>
                        </a:rPr>
                        <a:t> </a:t>
                      </a:r>
                      <a:r>
                        <a:rPr lang="it-IT" sz="1200">
                          <a:effectLst/>
                        </a:rPr>
                        <a:t>-</a:t>
                      </a:r>
                      <a:r>
                        <a:rPr lang="it-IT" sz="1200" spc="10">
                          <a:effectLst/>
                        </a:rPr>
                        <a:t> </a:t>
                      </a:r>
                      <a:r>
                        <a:rPr lang="it-IT" sz="1200">
                          <a:effectLst/>
                        </a:rPr>
                        <a:t>Piedimonte</a:t>
                      </a:r>
                      <a:r>
                        <a:rPr lang="it-IT" sz="1200" spc="15">
                          <a:effectLst/>
                        </a:rPr>
                        <a:t> </a:t>
                      </a:r>
                      <a:r>
                        <a:rPr lang="it-IT" sz="1200">
                          <a:effectLst/>
                        </a:rPr>
                        <a:t>Etneo</a:t>
                      </a:r>
                      <a:r>
                        <a:rPr lang="it-IT" sz="1200" spc="20">
                          <a:effectLst/>
                        </a:rPr>
                        <a:t> </a:t>
                      </a:r>
                      <a:r>
                        <a:rPr lang="it-IT" sz="1200">
                          <a:effectLst/>
                        </a:rPr>
                        <a:t>–</a:t>
                      </a:r>
                      <a:r>
                        <a:rPr lang="it-IT" sz="1200" spc="10">
                          <a:effectLst/>
                        </a:rPr>
                        <a:t> </a:t>
                      </a:r>
                      <a:r>
                        <a:rPr lang="it-IT" sz="1200">
                          <a:effectLst/>
                        </a:rPr>
                        <a:t>Randazzo</a:t>
                      </a:r>
                      <a:r>
                        <a:rPr lang="it-IT" sz="1200" spc="20">
                          <a:effectLst/>
                        </a:rPr>
                        <a:t> </a:t>
                      </a:r>
                      <a:r>
                        <a:rPr lang="it-IT" sz="1200">
                          <a:effectLst/>
                        </a:rPr>
                        <a:t>–</a:t>
                      </a:r>
                      <a:r>
                        <a:rPr lang="it-IT" sz="1200" spc="10">
                          <a:effectLst/>
                        </a:rPr>
                        <a:t> </a:t>
                      </a:r>
                      <a:r>
                        <a:rPr lang="it-IT" sz="1200">
                          <a:effectLst/>
                        </a:rPr>
                        <a:t>Riposto</a:t>
                      </a:r>
                      <a:r>
                        <a:rPr lang="it-IT" sz="1200" spc="20">
                          <a:effectLst/>
                        </a:rPr>
                        <a:t> </a:t>
                      </a:r>
                      <a:r>
                        <a:rPr lang="it-IT" sz="1200">
                          <a:effectLst/>
                        </a:rPr>
                        <a:t>-</a:t>
                      </a:r>
                      <a:r>
                        <a:rPr lang="it-IT" sz="1200" spc="10">
                          <a:effectLst/>
                        </a:rPr>
                        <a:t> </a:t>
                      </a:r>
                      <a:r>
                        <a:rPr lang="it-IT" sz="1200">
                          <a:effectLst/>
                        </a:rPr>
                        <a:t>Roccella</a:t>
                      </a:r>
                      <a:r>
                        <a:rPr lang="it-IT" sz="1200" spc="-285">
                          <a:effectLst/>
                        </a:rPr>
                        <a:t> </a:t>
                      </a:r>
                      <a:r>
                        <a:rPr lang="it-IT" sz="1200">
                          <a:effectLst/>
                        </a:rPr>
                        <a:t>Valdemone</a:t>
                      </a:r>
                      <a:r>
                        <a:rPr lang="it-IT" sz="1200" spc="70">
                          <a:effectLst/>
                        </a:rPr>
                        <a:t> </a:t>
                      </a:r>
                      <a:r>
                        <a:rPr lang="it-IT" sz="1200">
                          <a:effectLst/>
                        </a:rPr>
                        <a:t>–</a:t>
                      </a:r>
                      <a:r>
                        <a:rPr lang="it-IT" sz="1200" spc="65">
                          <a:effectLst/>
                        </a:rPr>
                        <a:t> </a:t>
                      </a:r>
                      <a:r>
                        <a:rPr lang="it-IT" sz="1200">
                          <a:effectLst/>
                        </a:rPr>
                        <a:t>Sant'Alfio</a:t>
                      </a:r>
                      <a:r>
                        <a:rPr lang="it-IT" sz="1200" spc="70">
                          <a:effectLst/>
                        </a:rPr>
                        <a:t> </a:t>
                      </a:r>
                      <a:r>
                        <a:rPr lang="it-IT" sz="1200">
                          <a:effectLst/>
                        </a:rPr>
                        <a:t>-</a:t>
                      </a:r>
                      <a:r>
                        <a:rPr lang="it-IT" sz="1200" spc="65">
                          <a:effectLst/>
                        </a:rPr>
                        <a:t> </a:t>
                      </a:r>
                      <a:r>
                        <a:rPr lang="it-IT" sz="1200">
                          <a:effectLst/>
                        </a:rPr>
                        <a:t>Santa</a:t>
                      </a:r>
                      <a:r>
                        <a:rPr lang="it-IT" sz="1200" spc="60">
                          <a:effectLst/>
                        </a:rPr>
                        <a:t> </a:t>
                      </a:r>
                      <a:r>
                        <a:rPr lang="it-IT" sz="1200">
                          <a:effectLst/>
                        </a:rPr>
                        <a:t>Domenica</a:t>
                      </a:r>
                      <a:r>
                        <a:rPr lang="it-IT" sz="1200" spc="45">
                          <a:effectLst/>
                        </a:rPr>
                        <a:t> </a:t>
                      </a:r>
                      <a:r>
                        <a:rPr lang="it-IT" sz="1200">
                          <a:effectLst/>
                        </a:rPr>
                        <a:t>Vittoria</a:t>
                      </a:r>
                      <a:r>
                        <a:rPr lang="it-IT" sz="1200" spc="65">
                          <a:effectLst/>
                        </a:rPr>
                        <a:t> </a:t>
                      </a:r>
                      <a:r>
                        <a:rPr lang="it-IT" sz="1200">
                          <a:effectLst/>
                        </a:rPr>
                        <a:t>-</a:t>
                      </a:r>
                      <a:r>
                        <a:rPr lang="it-IT" sz="1200" spc="65">
                          <a:effectLst/>
                        </a:rPr>
                        <a:t> </a:t>
                      </a:r>
                      <a:r>
                        <a:rPr lang="it-IT" sz="1200">
                          <a:effectLst/>
                        </a:rPr>
                        <a:t>Santa</a:t>
                      </a:r>
                      <a:r>
                        <a:rPr lang="it-IT" sz="1200" spc="55">
                          <a:effectLst/>
                        </a:rPr>
                        <a:t> </a:t>
                      </a:r>
                      <a:r>
                        <a:rPr lang="it-IT" sz="1200">
                          <a:effectLst/>
                        </a:rPr>
                        <a:t>Venerina</a:t>
                      </a:r>
                      <a:r>
                        <a:rPr lang="it-IT" sz="1200" spc="60">
                          <a:effectLst/>
                        </a:rPr>
                        <a:t> </a:t>
                      </a:r>
                      <a:r>
                        <a:rPr lang="it-IT" sz="1200">
                          <a:effectLst/>
                        </a:rPr>
                        <a:t>–</a:t>
                      </a:r>
                      <a:r>
                        <a:rPr lang="it-IT" sz="1200" spc="45">
                          <a:effectLst/>
                        </a:rPr>
                        <a:t> </a:t>
                      </a:r>
                      <a:r>
                        <a:rPr lang="it-IT" sz="1200">
                          <a:effectLst/>
                        </a:rPr>
                        <a:t>Trecastagni</a:t>
                      </a:r>
                      <a:r>
                        <a:rPr lang="it-IT" sz="1200" spc="65">
                          <a:effectLst/>
                        </a:rPr>
                        <a:t> </a:t>
                      </a:r>
                      <a:r>
                        <a:rPr lang="it-IT" sz="1200">
                          <a:effectLst/>
                        </a:rPr>
                        <a:t>–</a:t>
                      </a:r>
                      <a:r>
                        <a:rPr lang="it-IT" sz="1200" spc="45">
                          <a:effectLst/>
                        </a:rPr>
                        <a:t> </a:t>
                      </a:r>
                      <a:r>
                        <a:rPr lang="it-IT" sz="1200">
                          <a:effectLst/>
                        </a:rPr>
                        <a:t>Viagrande</a:t>
                      </a:r>
                      <a:r>
                        <a:rPr lang="it-IT" sz="1200" spc="75">
                          <a:effectLst/>
                        </a:rPr>
                        <a:t> </a:t>
                      </a:r>
                      <a:r>
                        <a:rPr lang="it-IT" sz="1200">
                          <a:effectLst/>
                        </a:rPr>
                        <a:t>-</a:t>
                      </a:r>
                      <a:r>
                        <a:rPr lang="it-IT" sz="1200" spc="-285">
                          <a:effectLst/>
                        </a:rPr>
                        <a:t> </a:t>
                      </a:r>
                      <a:r>
                        <a:rPr lang="it-IT" sz="1200">
                          <a:effectLst/>
                        </a:rPr>
                        <a:t>Zafferana Etnea</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257802430"/>
                  </a:ext>
                </a:extLst>
              </a:tr>
              <a:tr h="241935">
                <a:tc>
                  <a:txBody>
                    <a:bodyPr/>
                    <a:lstStyle/>
                    <a:p>
                      <a:pPr marL="35560"/>
                      <a:r>
                        <a:rPr lang="it-IT" sz="1200">
                          <a:effectLst/>
                        </a:rPr>
                        <a:t> </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2461587530"/>
                  </a:ext>
                </a:extLst>
              </a:tr>
              <a:tr h="243205">
                <a:tc>
                  <a:txBody>
                    <a:bodyPr/>
                    <a:lstStyle/>
                    <a:p>
                      <a:pPr marL="35560">
                        <a:spcBef>
                          <a:spcPts val="230"/>
                        </a:spcBef>
                      </a:pPr>
                      <a:r>
                        <a:rPr lang="it-IT" sz="1200" spc="-15">
                          <a:effectLst/>
                        </a:rPr>
                        <a:t>GAL</a:t>
                      </a:r>
                      <a:r>
                        <a:rPr lang="it-IT" sz="1200" spc="-65">
                          <a:effectLst/>
                        </a:rPr>
                        <a:t> </a:t>
                      </a:r>
                      <a:r>
                        <a:rPr lang="it-IT" sz="1200" spc="-15">
                          <a:effectLst/>
                        </a:rPr>
                        <a:t>VALLE</a:t>
                      </a:r>
                      <a:r>
                        <a:rPr lang="it-IT" sz="1200" spc="5">
                          <a:effectLst/>
                        </a:rPr>
                        <a:t> </a:t>
                      </a:r>
                      <a:r>
                        <a:rPr lang="it-IT" sz="1200" spc="-10">
                          <a:effectLst/>
                        </a:rPr>
                        <a:t>DEL</a:t>
                      </a:r>
                      <a:r>
                        <a:rPr lang="it-IT" sz="1200" spc="-40">
                          <a:effectLst/>
                        </a:rPr>
                        <a:t> </a:t>
                      </a:r>
                      <a:r>
                        <a:rPr lang="it-IT" sz="1200" spc="-10">
                          <a:effectLst/>
                        </a:rPr>
                        <a:t>BELICE</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104968391"/>
                  </a:ext>
                </a:extLst>
              </a:tr>
              <a:tr h="416560">
                <a:tc>
                  <a:txBody>
                    <a:bodyPr/>
                    <a:lstStyle/>
                    <a:p>
                      <a:pPr marL="35560">
                        <a:spcBef>
                          <a:spcPts val="230"/>
                        </a:spcBef>
                      </a:pPr>
                      <a:r>
                        <a:rPr lang="it-IT" sz="1200">
                          <a:effectLst/>
                        </a:rPr>
                        <a:t>Caltabellotta</a:t>
                      </a:r>
                      <a:r>
                        <a:rPr lang="it-IT" sz="1200" spc="120">
                          <a:effectLst/>
                        </a:rPr>
                        <a:t> </a:t>
                      </a:r>
                      <a:r>
                        <a:rPr lang="it-IT" sz="1200">
                          <a:effectLst/>
                        </a:rPr>
                        <a:t>-</a:t>
                      </a:r>
                      <a:r>
                        <a:rPr lang="it-IT" sz="1200" spc="115">
                          <a:effectLst/>
                        </a:rPr>
                        <a:t> </a:t>
                      </a:r>
                      <a:r>
                        <a:rPr lang="it-IT" sz="1200">
                          <a:effectLst/>
                        </a:rPr>
                        <a:t>Contessa</a:t>
                      </a:r>
                      <a:r>
                        <a:rPr lang="it-IT" sz="1200" spc="115">
                          <a:effectLst/>
                        </a:rPr>
                        <a:t> </a:t>
                      </a:r>
                      <a:r>
                        <a:rPr lang="it-IT" sz="1200">
                          <a:effectLst/>
                        </a:rPr>
                        <a:t>Entellina</a:t>
                      </a:r>
                      <a:r>
                        <a:rPr lang="it-IT" sz="1200" spc="115">
                          <a:effectLst/>
                        </a:rPr>
                        <a:t> </a:t>
                      </a:r>
                      <a:r>
                        <a:rPr lang="it-IT" sz="1200">
                          <a:effectLst/>
                        </a:rPr>
                        <a:t>–</a:t>
                      </a:r>
                      <a:r>
                        <a:rPr lang="it-IT" sz="1200" spc="115">
                          <a:effectLst/>
                        </a:rPr>
                        <a:t> </a:t>
                      </a:r>
                      <a:r>
                        <a:rPr lang="it-IT" sz="1200">
                          <a:effectLst/>
                        </a:rPr>
                        <a:t>Gibellina</a:t>
                      </a:r>
                      <a:r>
                        <a:rPr lang="it-IT" sz="1200" spc="125">
                          <a:effectLst/>
                        </a:rPr>
                        <a:t> </a:t>
                      </a:r>
                      <a:r>
                        <a:rPr lang="it-IT" sz="1200">
                          <a:effectLst/>
                        </a:rPr>
                        <a:t>–</a:t>
                      </a:r>
                      <a:r>
                        <a:rPr lang="it-IT" sz="1200" spc="115">
                          <a:effectLst/>
                        </a:rPr>
                        <a:t> </a:t>
                      </a:r>
                      <a:r>
                        <a:rPr lang="it-IT" sz="1200">
                          <a:effectLst/>
                        </a:rPr>
                        <a:t>Menfi</a:t>
                      </a:r>
                      <a:r>
                        <a:rPr lang="it-IT" sz="1200" spc="110">
                          <a:effectLst/>
                        </a:rPr>
                        <a:t> </a:t>
                      </a:r>
                      <a:r>
                        <a:rPr lang="it-IT" sz="1200">
                          <a:effectLst/>
                        </a:rPr>
                        <a:t>–</a:t>
                      </a:r>
                      <a:r>
                        <a:rPr lang="it-IT" sz="1200" spc="120">
                          <a:effectLst/>
                        </a:rPr>
                        <a:t> </a:t>
                      </a:r>
                      <a:r>
                        <a:rPr lang="it-IT" sz="1200">
                          <a:effectLst/>
                        </a:rPr>
                        <a:t>Montevago</a:t>
                      </a:r>
                      <a:r>
                        <a:rPr lang="it-IT" sz="1200" spc="115">
                          <a:effectLst/>
                        </a:rPr>
                        <a:t> </a:t>
                      </a:r>
                      <a:r>
                        <a:rPr lang="it-IT" sz="1200">
                          <a:effectLst/>
                        </a:rPr>
                        <a:t>–</a:t>
                      </a:r>
                      <a:r>
                        <a:rPr lang="it-IT" sz="1200" spc="115">
                          <a:effectLst/>
                        </a:rPr>
                        <a:t> </a:t>
                      </a:r>
                      <a:r>
                        <a:rPr lang="it-IT" sz="1200">
                          <a:effectLst/>
                        </a:rPr>
                        <a:t>Partanna</a:t>
                      </a:r>
                      <a:r>
                        <a:rPr lang="it-IT" sz="1200" spc="115">
                          <a:effectLst/>
                        </a:rPr>
                        <a:t> </a:t>
                      </a:r>
                      <a:r>
                        <a:rPr lang="it-IT" sz="1200">
                          <a:effectLst/>
                        </a:rPr>
                        <a:t>–</a:t>
                      </a:r>
                      <a:r>
                        <a:rPr lang="it-IT" sz="1200" spc="115">
                          <a:effectLst/>
                        </a:rPr>
                        <a:t> </a:t>
                      </a:r>
                      <a:r>
                        <a:rPr lang="it-IT" sz="1200">
                          <a:effectLst/>
                        </a:rPr>
                        <a:t>Poggioreale</a:t>
                      </a:r>
                      <a:r>
                        <a:rPr lang="it-IT" sz="1200" spc="115">
                          <a:effectLst/>
                        </a:rPr>
                        <a:t> </a:t>
                      </a:r>
                      <a:r>
                        <a:rPr lang="it-IT" sz="1200">
                          <a:effectLst/>
                        </a:rPr>
                        <a:t>–</a:t>
                      </a:r>
                      <a:r>
                        <a:rPr lang="it-IT" sz="1200" spc="-285">
                          <a:effectLst/>
                        </a:rPr>
                        <a:t> </a:t>
                      </a:r>
                      <a:r>
                        <a:rPr lang="it-IT" sz="1200">
                          <a:effectLst/>
                        </a:rPr>
                        <a:t>Salaparuta</a:t>
                      </a:r>
                      <a:r>
                        <a:rPr lang="it-IT" sz="1200" spc="-10">
                          <a:effectLst/>
                        </a:rPr>
                        <a:t> </a:t>
                      </a:r>
                      <a:r>
                        <a:rPr lang="it-IT" sz="1200">
                          <a:effectLst/>
                        </a:rPr>
                        <a:t>–</a:t>
                      </a:r>
                      <a:r>
                        <a:rPr lang="it-IT" sz="1200" spc="-5">
                          <a:effectLst/>
                        </a:rPr>
                        <a:t> </a:t>
                      </a:r>
                      <a:r>
                        <a:rPr lang="it-IT" sz="1200">
                          <a:effectLst/>
                        </a:rPr>
                        <a:t>Salemi</a:t>
                      </a:r>
                      <a:r>
                        <a:rPr lang="it-IT" sz="1200" spc="-5">
                          <a:effectLst/>
                        </a:rPr>
                        <a:t> </a:t>
                      </a:r>
                      <a:r>
                        <a:rPr lang="it-IT" sz="1200">
                          <a:effectLst/>
                        </a:rPr>
                        <a:t>-</a:t>
                      </a:r>
                      <a:r>
                        <a:rPr lang="it-IT" sz="1200" spc="-5">
                          <a:effectLst/>
                        </a:rPr>
                        <a:t> </a:t>
                      </a:r>
                      <a:r>
                        <a:rPr lang="it-IT" sz="1200">
                          <a:effectLst/>
                        </a:rPr>
                        <a:t>Sambuca</a:t>
                      </a:r>
                      <a:r>
                        <a:rPr lang="it-IT" sz="1200" spc="-10">
                          <a:effectLst/>
                        </a:rPr>
                        <a:t> </a:t>
                      </a:r>
                      <a:r>
                        <a:rPr lang="it-IT" sz="1200">
                          <a:effectLst/>
                        </a:rPr>
                        <a:t>di</a:t>
                      </a:r>
                      <a:r>
                        <a:rPr lang="it-IT" sz="1200" spc="5">
                          <a:effectLst/>
                        </a:rPr>
                        <a:t> </a:t>
                      </a:r>
                      <a:r>
                        <a:rPr lang="it-IT" sz="1200">
                          <a:effectLst/>
                        </a:rPr>
                        <a:t>Sicilia</a:t>
                      </a:r>
                      <a:r>
                        <a:rPr lang="it-IT" sz="1200" spc="-10">
                          <a:effectLst/>
                        </a:rPr>
                        <a:t> </a:t>
                      </a:r>
                      <a:r>
                        <a:rPr lang="it-IT" sz="1200">
                          <a:effectLst/>
                        </a:rPr>
                        <a:t>- Santa Margherita di</a:t>
                      </a:r>
                      <a:r>
                        <a:rPr lang="it-IT" sz="1200" spc="-5">
                          <a:effectLst/>
                        </a:rPr>
                        <a:t> </a:t>
                      </a:r>
                      <a:r>
                        <a:rPr lang="it-IT" sz="1200">
                          <a:effectLst/>
                        </a:rPr>
                        <a:t>Belice</a:t>
                      </a:r>
                      <a:r>
                        <a:rPr lang="it-IT" sz="1200" spc="-10">
                          <a:effectLst/>
                        </a:rPr>
                        <a:t> </a:t>
                      </a:r>
                      <a:r>
                        <a:rPr lang="it-IT" sz="1200">
                          <a:effectLst/>
                        </a:rPr>
                        <a:t>- Santa</a:t>
                      </a:r>
                      <a:r>
                        <a:rPr lang="it-IT" sz="1200" spc="-10">
                          <a:effectLst/>
                        </a:rPr>
                        <a:t> </a:t>
                      </a:r>
                      <a:r>
                        <a:rPr lang="it-IT" sz="1200">
                          <a:effectLst/>
                        </a:rPr>
                        <a:t>Ninfa</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3093816026"/>
                  </a:ext>
                </a:extLst>
              </a:tr>
              <a:tr h="243205">
                <a:tc>
                  <a:txBody>
                    <a:bodyPr/>
                    <a:lstStyle/>
                    <a:p>
                      <a:pPr marL="35560"/>
                      <a:r>
                        <a:rPr lang="it-IT" sz="1200">
                          <a:effectLst/>
                        </a:rPr>
                        <a:t> </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2716520251"/>
                  </a:ext>
                </a:extLst>
              </a:tr>
              <a:tr h="241300">
                <a:tc>
                  <a:txBody>
                    <a:bodyPr/>
                    <a:lstStyle/>
                    <a:p>
                      <a:pPr marL="35560">
                        <a:spcBef>
                          <a:spcPts val="230"/>
                        </a:spcBef>
                      </a:pPr>
                      <a:r>
                        <a:rPr lang="it-IT" sz="1200" spc="-15">
                          <a:effectLst/>
                        </a:rPr>
                        <a:t>GAL</a:t>
                      </a:r>
                      <a:r>
                        <a:rPr lang="it-IT" sz="1200" spc="-65">
                          <a:effectLst/>
                        </a:rPr>
                        <a:t> </a:t>
                      </a:r>
                      <a:r>
                        <a:rPr lang="it-IT" sz="1200" spc="-15">
                          <a:effectLst/>
                        </a:rPr>
                        <a:t>VALLI</a:t>
                      </a:r>
                      <a:r>
                        <a:rPr lang="it-IT" sz="1200">
                          <a:effectLst/>
                        </a:rPr>
                        <a:t> </a:t>
                      </a:r>
                      <a:r>
                        <a:rPr lang="it-IT" sz="1200" spc="-10">
                          <a:effectLst/>
                        </a:rPr>
                        <a:t>DEL</a:t>
                      </a:r>
                      <a:r>
                        <a:rPr lang="it-IT" sz="1200" spc="-45">
                          <a:effectLst/>
                        </a:rPr>
                        <a:t> </a:t>
                      </a:r>
                      <a:r>
                        <a:rPr lang="it-IT" sz="1200" spc="-10">
                          <a:effectLst/>
                        </a:rPr>
                        <a:t>GOLFO</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587194441"/>
                  </a:ext>
                </a:extLst>
              </a:tr>
              <a:tr h="243205">
                <a:tc>
                  <a:txBody>
                    <a:bodyPr/>
                    <a:lstStyle/>
                    <a:p>
                      <a:pPr marL="35560">
                        <a:spcBef>
                          <a:spcPts val="230"/>
                        </a:spcBef>
                      </a:pPr>
                      <a:r>
                        <a:rPr lang="it-IT" sz="1200" dirty="0">
                          <a:effectLst/>
                        </a:rPr>
                        <a:t>Acate</a:t>
                      </a:r>
                      <a:r>
                        <a:rPr lang="it-IT" sz="1200" spc="-15" dirty="0">
                          <a:effectLst/>
                        </a:rPr>
                        <a:t> </a:t>
                      </a:r>
                      <a:r>
                        <a:rPr lang="it-IT" sz="1200" dirty="0">
                          <a:effectLst/>
                        </a:rPr>
                        <a:t>–</a:t>
                      </a:r>
                      <a:r>
                        <a:rPr lang="it-IT" sz="1200" spc="-20" dirty="0">
                          <a:effectLst/>
                        </a:rPr>
                        <a:t> </a:t>
                      </a:r>
                      <a:r>
                        <a:rPr lang="it-IT" sz="1200" dirty="0">
                          <a:effectLst/>
                        </a:rPr>
                        <a:t>Comiso</a:t>
                      </a:r>
                      <a:r>
                        <a:rPr lang="it-IT" sz="1200" spc="-15" dirty="0">
                          <a:effectLst/>
                        </a:rPr>
                        <a:t> </a:t>
                      </a:r>
                      <a:r>
                        <a:rPr lang="it-IT" sz="1200" dirty="0">
                          <a:effectLst/>
                        </a:rPr>
                        <a:t>–</a:t>
                      </a:r>
                      <a:r>
                        <a:rPr lang="it-IT" sz="1200" spc="-20" dirty="0">
                          <a:effectLst/>
                        </a:rPr>
                        <a:t> </a:t>
                      </a:r>
                      <a:r>
                        <a:rPr lang="it-IT" sz="1200" dirty="0">
                          <a:effectLst/>
                        </a:rPr>
                        <a:t>Gela</a:t>
                      </a:r>
                      <a:r>
                        <a:rPr lang="it-IT" sz="1200" spc="-20" dirty="0">
                          <a:effectLst/>
                        </a:rPr>
                        <a:t> </a:t>
                      </a:r>
                      <a:r>
                        <a:rPr lang="it-IT" sz="1200" dirty="0">
                          <a:effectLst/>
                        </a:rPr>
                        <a:t>-</a:t>
                      </a:r>
                      <a:r>
                        <a:rPr lang="it-IT" sz="1200" spc="-45" dirty="0">
                          <a:effectLst/>
                        </a:rPr>
                        <a:t> </a:t>
                      </a:r>
                      <a:r>
                        <a:rPr lang="it-IT" sz="1200" dirty="0">
                          <a:effectLst/>
                        </a:rPr>
                        <a:t>Vittoria</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xmlns="" val="1752623159"/>
                  </a:ext>
                </a:extLst>
              </a:tr>
            </a:tbl>
          </a:graphicData>
        </a:graphic>
      </p:graphicFrame>
    </p:spTree>
    <p:extLst>
      <p:ext uri="{BB962C8B-B14F-4D97-AF65-F5344CB8AC3E}">
        <p14:creationId xmlns:p14="http://schemas.microsoft.com/office/powerpoint/2010/main" val="4526003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D7B5E922-9F77-8790-F023-0F831D8C85E6}"/>
              </a:ext>
            </a:extLst>
          </p:cNvPr>
          <p:cNvSpPr>
            <a:spLocks noGrp="1"/>
          </p:cNvSpPr>
          <p:nvPr>
            <p:ph type="title"/>
          </p:nvPr>
        </p:nvSpPr>
        <p:spPr/>
        <p:txBody>
          <a:bodyPr>
            <a:normAutofit fontScale="90000"/>
          </a:bodyPr>
          <a:lstStyle/>
          <a:p>
            <a:pPr marL="0" marR="0" lvl="0" indent="0" algn="ctr" defTabSz="914400" rtl="0" eaLnBrk="0" fontAlgn="base" latinLnBrk="0" hangingPunct="0">
              <a:lnSpc>
                <a:spcPct val="100000"/>
              </a:lnSpc>
              <a:spcBef>
                <a:spcPct val="0"/>
              </a:spcBef>
              <a:spcAft>
                <a:spcPct val="0"/>
              </a:spcAft>
              <a:tabLst/>
            </a:pPr>
            <a:r>
              <a:rPr kumimoji="0" lang="it-IT" altLang="it-IT" sz="2800" b="1" i="0" u="none" strike="noStrike" cap="none" normalizeH="0" baseline="0" dirty="0">
                <a:ln>
                  <a:noFill/>
                </a:ln>
                <a:solidFill>
                  <a:srgbClr val="2E74B5"/>
                </a:solidFill>
                <a:effectLst/>
                <a:latin typeface="Times New Roman" panose="02020603050405020304" pitchFamily="18" charset="0"/>
                <a:cs typeface="Times New Roman" panose="02020603050405020304" pitchFamily="18" charset="0"/>
              </a:rPr>
              <a:t>Elenco Codici ATECO ISTAT 2007 ammissibili </a:t>
            </a:r>
            <a:r>
              <a:rPr kumimoji="0" lang="it-IT" altLang="it-IT" sz="1400" b="0" i="0" u="none" strike="noStrike" cap="none" normalizeH="0" baseline="0" dirty="0">
                <a:ln>
                  <a:noFill/>
                </a:ln>
                <a:solidFill>
                  <a:schemeClr val="tx1"/>
                </a:solidFill>
                <a:effectLst/>
              </a:rPr>
              <a:t/>
            </a:r>
            <a:br>
              <a:rPr kumimoji="0" lang="it-IT" altLang="it-IT" sz="1400" b="0" i="0" u="none" strike="noStrike" cap="none" normalizeH="0" baseline="0" dirty="0">
                <a:ln>
                  <a:noFill/>
                </a:ln>
                <a:solidFill>
                  <a:schemeClr val="tx1"/>
                </a:solidFill>
                <a:effectLst/>
              </a:rPr>
            </a:br>
            <a:r>
              <a:rPr kumimoji="0" lang="it-IT" altLang="it-IT" sz="1400" b="0" i="0" u="none" strike="noStrike" cap="none" normalizeH="0" baseline="0" dirty="0">
                <a:ln>
                  <a:noFill/>
                </a:ln>
                <a:solidFill>
                  <a:schemeClr val="tx1"/>
                </a:solidFill>
                <a:effectLst/>
              </a:rPr>
              <a:t/>
            </a:r>
            <a:br>
              <a:rPr kumimoji="0" lang="it-IT" altLang="it-IT" sz="1400" b="0" i="0" u="none" strike="noStrike" cap="none" normalizeH="0" baseline="0" dirty="0">
                <a:ln>
                  <a:noFill/>
                </a:ln>
                <a:solidFill>
                  <a:schemeClr val="tx1"/>
                </a:solidFill>
                <a:effectLst/>
              </a:rPr>
            </a:br>
            <a:r>
              <a:rPr kumimoji="0" lang="it-IT" altLang="it-IT" sz="16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C - Attività manifatturiere</a:t>
            </a:r>
            <a:r>
              <a:rPr kumimoji="0" lang="it-IT" altLang="it-IT" sz="1600" b="0" i="0" u="none" strike="noStrike" cap="none" normalizeH="0" baseline="0" dirty="0">
                <a:ln>
                  <a:noFill/>
                </a:ln>
                <a:solidFill>
                  <a:schemeClr val="tx1"/>
                </a:solidFill>
                <a:effectLst/>
              </a:rPr>
              <a:t/>
            </a:r>
            <a:br>
              <a:rPr kumimoji="0" lang="it-IT" altLang="it-IT" sz="1600" b="0" i="0" u="none" strike="noStrike" cap="none" normalizeH="0" baseline="0" dirty="0">
                <a:ln>
                  <a:noFill/>
                </a:ln>
                <a:solidFill>
                  <a:schemeClr val="tx1"/>
                </a:solidFill>
                <a:effectLst/>
              </a:rPr>
            </a:br>
            <a:r>
              <a:rPr kumimoji="0" lang="it-IT" altLang="it-IT" sz="16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Settore dell’azione 3.3.4 Artigianato tradizionale e tipico dei territori</a:t>
            </a:r>
            <a:r>
              <a:rPr kumimoji="0" lang="it-IT" altLang="it-IT" sz="1400" b="0" i="0" u="none" strike="noStrike" cap="none" normalizeH="0" baseline="0" dirty="0">
                <a:ln>
                  <a:noFill/>
                </a:ln>
                <a:solidFill>
                  <a:schemeClr val="tx1"/>
                </a:solidFill>
                <a:effectLst/>
              </a:rPr>
              <a:t/>
            </a:r>
            <a:br>
              <a:rPr kumimoji="0" lang="it-IT" altLang="it-IT" sz="1400" b="0" i="0" u="none" strike="noStrike" cap="none" normalizeH="0" baseline="0" dirty="0">
                <a:ln>
                  <a:noFill/>
                </a:ln>
                <a:solidFill>
                  <a:schemeClr val="tx1"/>
                </a:solidFill>
                <a:effectLst/>
              </a:rPr>
            </a:br>
            <a:endParaRPr lang="it-IT" sz="1400" dirty="0"/>
          </a:p>
        </p:txBody>
      </p:sp>
      <p:graphicFrame>
        <p:nvGraphicFramePr>
          <p:cNvPr id="12" name="Segnaposto contenuto 11">
            <a:extLst>
              <a:ext uri="{FF2B5EF4-FFF2-40B4-BE49-F238E27FC236}">
                <a16:creationId xmlns:a16="http://schemas.microsoft.com/office/drawing/2014/main" xmlns="" id="{C17713BD-869F-61B2-575E-EF94F439EFEC}"/>
              </a:ext>
            </a:extLst>
          </p:cNvPr>
          <p:cNvGraphicFramePr>
            <a:graphicFrameLocks noGrp="1"/>
          </p:cNvGraphicFramePr>
          <p:nvPr>
            <p:ph sz="quarter" idx="1"/>
            <p:extLst>
              <p:ext uri="{D42A27DB-BD31-4B8C-83A1-F6EECF244321}">
                <p14:modId xmlns:p14="http://schemas.microsoft.com/office/powerpoint/2010/main" val="3796461210"/>
              </p:ext>
            </p:extLst>
          </p:nvPr>
        </p:nvGraphicFramePr>
        <p:xfrm>
          <a:off x="755576" y="1844824"/>
          <a:ext cx="7169224" cy="4738529"/>
        </p:xfrm>
        <a:graphic>
          <a:graphicData uri="http://schemas.openxmlformats.org/drawingml/2006/table">
            <a:tbl>
              <a:tblPr/>
              <a:tblGrid>
                <a:gridCol w="802690">
                  <a:extLst>
                    <a:ext uri="{9D8B030D-6E8A-4147-A177-3AD203B41FA5}">
                      <a16:colId xmlns:a16="http://schemas.microsoft.com/office/drawing/2014/main" xmlns="" val="715543731"/>
                    </a:ext>
                  </a:extLst>
                </a:gridCol>
                <a:gridCol w="6366534">
                  <a:extLst>
                    <a:ext uri="{9D8B030D-6E8A-4147-A177-3AD203B41FA5}">
                      <a16:colId xmlns:a16="http://schemas.microsoft.com/office/drawing/2014/main" xmlns="" val="633795159"/>
                    </a:ext>
                  </a:extLst>
                </a:gridCol>
              </a:tblGrid>
              <a:tr h="278737">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13.94.00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Fabbricazione di spago, corde, funi e reti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0116922"/>
                  </a:ext>
                </a:extLst>
              </a:tr>
              <a:tr h="278737">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13.99.10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Fabbricazione di ricami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47667651"/>
                  </a:ext>
                </a:extLst>
              </a:tr>
              <a:tr h="278737">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13.99.20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Fabbricazione di tulle, pizzi e merletti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3264356"/>
                  </a:ext>
                </a:extLst>
              </a:tr>
              <a:tr h="278737">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16.10.00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Taglio e piallatura del legno</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64099503"/>
                  </a:ext>
                </a:extLst>
              </a:tr>
              <a:tr h="278737">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16.29.19</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Fabbricazione di altri prodotti vari in legno (esclusi i mobili)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371164110"/>
                  </a:ext>
                </a:extLst>
              </a:tr>
              <a:tr h="278737">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16.29.20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Fabbricazione dei prodotti della lavorazione del sughero</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87112350"/>
                  </a:ext>
                </a:extLst>
              </a:tr>
              <a:tr h="278737">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16.29.30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Fabbricazione di articoli in paglia e materiali da intreccio</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43431034"/>
                  </a:ext>
                </a:extLst>
              </a:tr>
              <a:tr h="278737">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16.29.40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Laboratori di corniciai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758278252"/>
                  </a:ext>
                </a:extLst>
              </a:tr>
              <a:tr h="278737">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18.14.00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Legatoria e servizi connessi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62639558"/>
                  </a:ext>
                </a:extLst>
              </a:tr>
              <a:tr h="278737">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23.19.20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Lavorazione di vetro a mano e a soffio artistico</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49049418"/>
                  </a:ext>
                </a:extLst>
              </a:tr>
              <a:tr h="278737">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23.41.00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Fabbricazione di prodotti in ceramica per usi domestici e ornamentali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14278091"/>
                  </a:ext>
                </a:extLst>
              </a:tr>
              <a:tr h="278737">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23.70.20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Lavorazione artistica del marmo e di altre pietre affini, lavori in mosaico</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329417951"/>
                  </a:ext>
                </a:extLst>
              </a:tr>
              <a:tr h="278737">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25.99.30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Fabbricazione di oggetti in ferro, in rame ed altri metalli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2197840"/>
                  </a:ext>
                </a:extLst>
              </a:tr>
              <a:tr h="278737">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32.12.10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Fabbricazione di oggetti di gioielleria ed oreficeria in metalli preziosi o rivestiti di metalli preziosi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8618207"/>
                  </a:ext>
                </a:extLst>
              </a:tr>
              <a:tr h="278737">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32.13.09</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Fabbricazione di bigiotteria e articoli simili n.c.a.</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61572895"/>
                  </a:ext>
                </a:extLst>
              </a:tr>
              <a:tr h="278737">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32.20.00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Fabbricazione di strumenti musicali (incluse parti e accessoti)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27037758"/>
                  </a:ext>
                </a:extLst>
              </a:tr>
              <a:tr h="278737">
                <a:tc>
                  <a:txBody>
                    <a:bodyPr/>
                    <a:lstStyle/>
                    <a:p>
                      <a:pPr rtl="0" fontAlgn="ctr">
                        <a:spcBef>
                          <a:spcPts val="0"/>
                        </a:spcBef>
                        <a:spcAft>
                          <a:spcPts val="0"/>
                        </a:spcAft>
                      </a:pPr>
                      <a:r>
                        <a:rPr lang="it-IT" sz="900" b="0" i="0" u="none" strike="noStrike">
                          <a:solidFill>
                            <a:srgbClr val="000000"/>
                          </a:solidFill>
                          <a:effectLst/>
                          <a:latin typeface="Calibri" panose="020F0502020204030204" pitchFamily="34" charset="0"/>
                        </a:rPr>
                        <a:t>32.40.20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dirty="0">
                          <a:solidFill>
                            <a:srgbClr val="000000"/>
                          </a:solidFill>
                          <a:effectLst/>
                          <a:latin typeface="Calibri" panose="020F0502020204030204" pitchFamily="34" charset="0"/>
                        </a:rPr>
                        <a:t>Fabbricazione di giocattoli (inclusi i tricicli e gli strumenti musicali giocattolo)</a:t>
                      </a:r>
                      <a:endParaRPr lang="it-IT" dirty="0">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856884776"/>
                  </a:ext>
                </a:extLst>
              </a:tr>
            </a:tbl>
          </a:graphicData>
        </a:graphic>
      </p:graphicFrame>
      <p:sp>
        <p:nvSpPr>
          <p:cNvPr id="13" name="Rectangle 2">
            <a:extLst>
              <a:ext uri="{FF2B5EF4-FFF2-40B4-BE49-F238E27FC236}">
                <a16:creationId xmlns:a16="http://schemas.microsoft.com/office/drawing/2014/main" xmlns="" id="{CEAFDCC9-419D-3219-79A7-F101D4B7A3D3}"/>
              </a:ext>
            </a:extLst>
          </p:cNvPr>
          <p:cNvSpPr>
            <a:spLocks noChangeArrowheads="1"/>
          </p:cNvSpPr>
          <p:nvPr/>
        </p:nvSpPr>
        <p:spPr bwMode="auto">
          <a:xfrm>
            <a:off x="0" y="-48399"/>
            <a:ext cx="18473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84896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8C01444E-4893-E4F9-F252-0A10C59527A4}"/>
              </a:ext>
            </a:extLst>
          </p:cNvPr>
          <p:cNvSpPr>
            <a:spLocks noGrp="1"/>
          </p:cNvSpPr>
          <p:nvPr>
            <p:ph type="title"/>
          </p:nvPr>
        </p:nvSpPr>
        <p:spPr>
          <a:xfrm>
            <a:off x="457200" y="426300"/>
            <a:ext cx="7467600" cy="1143000"/>
          </a:xfrm>
        </p:spPr>
        <p:txBody>
          <a:bodyPr>
            <a:normAutofit/>
          </a:bodyPr>
          <a:lstStyle/>
          <a:p>
            <a:pPr algn="ctr" rtl="0">
              <a:spcBef>
                <a:spcPts val="1200"/>
              </a:spcBef>
              <a:spcAft>
                <a:spcPts val="0"/>
              </a:spcAft>
            </a:pPr>
            <a:r>
              <a:rPr lang="it-IT" sz="1400" b="1" i="0" u="none" strike="noStrike" dirty="0">
                <a:solidFill>
                  <a:srgbClr val="000000"/>
                </a:solidFill>
                <a:effectLst/>
                <a:latin typeface="Times New Roman" panose="02020603050405020304" pitchFamily="18" charset="0"/>
              </a:rPr>
              <a:t>H - Trasporto e magazzino</a:t>
            </a:r>
            <a:r>
              <a:rPr lang="it-IT" sz="1400" b="0" dirty="0">
                <a:effectLst/>
              </a:rPr>
              <a:t/>
            </a:r>
            <a:br>
              <a:rPr lang="it-IT" sz="1400" b="0" dirty="0">
                <a:effectLst/>
              </a:rPr>
            </a:br>
            <a:r>
              <a:rPr lang="it-IT" sz="1400" b="0" i="0" u="none" strike="noStrike" dirty="0">
                <a:solidFill>
                  <a:srgbClr val="000000"/>
                </a:solidFill>
                <a:effectLst/>
                <a:latin typeface="Times New Roman" panose="02020603050405020304" pitchFamily="18" charset="0"/>
              </a:rPr>
              <a:t>Settore dell’azione 3.3.4 Servizi e attività per favorire l’accessibilità degli attrattori</a:t>
            </a:r>
            <a:r>
              <a:rPr lang="it-IT" sz="1400" b="0" dirty="0">
                <a:effectLst/>
              </a:rPr>
              <a:t/>
            </a:r>
            <a:br>
              <a:rPr lang="it-IT" sz="1400" b="0" dirty="0">
                <a:effectLst/>
              </a:rPr>
            </a:br>
            <a:r>
              <a:rPr lang="it-IT" sz="1400" dirty="0"/>
              <a:t/>
            </a:r>
            <a:br>
              <a:rPr lang="it-IT" sz="1400" dirty="0"/>
            </a:br>
            <a:endParaRPr lang="it-IT" sz="1400" dirty="0"/>
          </a:p>
        </p:txBody>
      </p:sp>
      <p:graphicFrame>
        <p:nvGraphicFramePr>
          <p:cNvPr id="4" name="Segnaposto contenuto 3">
            <a:extLst>
              <a:ext uri="{FF2B5EF4-FFF2-40B4-BE49-F238E27FC236}">
                <a16:creationId xmlns:a16="http://schemas.microsoft.com/office/drawing/2014/main" xmlns="" id="{A7F758EF-0929-D076-E6D5-D8177E4D35B0}"/>
              </a:ext>
            </a:extLst>
          </p:cNvPr>
          <p:cNvGraphicFramePr>
            <a:graphicFrameLocks noGrp="1"/>
          </p:cNvGraphicFramePr>
          <p:nvPr>
            <p:ph sz="quarter" idx="1"/>
            <p:extLst>
              <p:ext uri="{D42A27DB-BD31-4B8C-83A1-F6EECF244321}">
                <p14:modId xmlns:p14="http://schemas.microsoft.com/office/powerpoint/2010/main" val="4284230961"/>
              </p:ext>
            </p:extLst>
          </p:nvPr>
        </p:nvGraphicFramePr>
        <p:xfrm>
          <a:off x="1085850" y="2204864"/>
          <a:ext cx="6210300" cy="2015028"/>
        </p:xfrm>
        <a:graphic>
          <a:graphicData uri="http://schemas.openxmlformats.org/drawingml/2006/table">
            <a:tbl>
              <a:tblPr/>
              <a:tblGrid>
                <a:gridCol w="695325">
                  <a:extLst>
                    <a:ext uri="{9D8B030D-6E8A-4147-A177-3AD203B41FA5}">
                      <a16:colId xmlns:a16="http://schemas.microsoft.com/office/drawing/2014/main" xmlns="" val="654888177"/>
                    </a:ext>
                  </a:extLst>
                </a:gridCol>
                <a:gridCol w="5514975">
                  <a:extLst>
                    <a:ext uri="{9D8B030D-6E8A-4147-A177-3AD203B41FA5}">
                      <a16:colId xmlns:a16="http://schemas.microsoft.com/office/drawing/2014/main" xmlns="" val="3087122390"/>
                    </a:ext>
                  </a:extLst>
                </a:gridCol>
              </a:tblGrid>
              <a:tr h="2015028">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52.22.09</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dirty="0">
                          <a:solidFill>
                            <a:srgbClr val="000000"/>
                          </a:solidFill>
                          <a:effectLst/>
                          <a:latin typeface="Times New Roman" panose="02020603050405020304" pitchFamily="18" charset="0"/>
                        </a:rPr>
                        <a:t>Altre attività dei servizi connessi al trasporto marittimo e per vie d'acqua (solo relativamente alle attività di gestione di approdi turistici) </a:t>
                      </a:r>
                      <a:endParaRPr lang="it-IT" dirty="0">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42960278"/>
                  </a:ext>
                </a:extLst>
              </a:tr>
            </a:tbl>
          </a:graphicData>
        </a:graphic>
      </p:graphicFrame>
      <p:sp>
        <p:nvSpPr>
          <p:cNvPr id="5" name="Rectangle 1">
            <a:extLst>
              <a:ext uri="{FF2B5EF4-FFF2-40B4-BE49-F238E27FC236}">
                <a16:creationId xmlns:a16="http://schemas.microsoft.com/office/drawing/2014/main" xmlns="" id="{3AF4B338-B5CC-88B5-4A70-48CF9ECE292A}"/>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2383259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0D2DCAA8-0DA8-4F90-1D84-8C90322BB59B}"/>
              </a:ext>
            </a:extLst>
          </p:cNvPr>
          <p:cNvSpPr>
            <a:spLocks noGrp="1"/>
          </p:cNvSpPr>
          <p:nvPr>
            <p:ph type="title"/>
          </p:nvPr>
        </p:nvSpPr>
        <p:spPr/>
        <p:txBody>
          <a:bodyPr/>
          <a:lstStyle/>
          <a:p>
            <a:pPr algn="ctr">
              <a:defRPr/>
            </a:pPr>
            <a:r>
              <a:rPr lang="it-IT" b="1" dirty="0">
                <a:solidFill>
                  <a:schemeClr val="accent1">
                    <a:lumMod val="75000"/>
                  </a:schemeClr>
                </a:solidFill>
                <a:latin typeface="Georgia" panose="02040502050405020303" pitchFamily="18" charset="0"/>
              </a:rPr>
              <a:t>Settori oggetto dell’agevolazione</a:t>
            </a:r>
          </a:p>
        </p:txBody>
      </p:sp>
      <p:sp>
        <p:nvSpPr>
          <p:cNvPr id="17410" name="Rettangolo 2">
            <a:extLst>
              <a:ext uri="{FF2B5EF4-FFF2-40B4-BE49-F238E27FC236}">
                <a16:creationId xmlns:a16="http://schemas.microsoft.com/office/drawing/2014/main" xmlns="" id="{EB677231-0D99-AB5A-2C7A-E3F7E219614F}"/>
              </a:ext>
            </a:extLst>
          </p:cNvPr>
          <p:cNvSpPr>
            <a:spLocks noChangeArrowheads="1"/>
          </p:cNvSpPr>
          <p:nvPr/>
        </p:nvSpPr>
        <p:spPr bwMode="auto">
          <a:xfrm>
            <a:off x="1979613" y="1844675"/>
            <a:ext cx="5256212" cy="3508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73050">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pPr algn="just"/>
            <a:r>
              <a:rPr lang="it-IT" dirty="0"/>
              <a:t>I settori oggetto delle agevolazioni sono: </a:t>
            </a:r>
            <a:r>
              <a:rPr lang="it-IT" b="1" i="1" dirty="0"/>
              <a:t>attività manifatturiere, trasporto e magazzino, servizi di alloggio e ristorazione, servizi di informazione e comunicazione, noleggio, agenzie di viaggio, servizi di supporto alle imprese, attività artistiche, sportive di intrattenimento e divertimento, settore turistico e stabilimenti termali</a:t>
            </a:r>
            <a:r>
              <a:rPr lang="it-IT" b="1" dirty="0"/>
              <a:t>,</a:t>
            </a:r>
            <a:r>
              <a:rPr lang="it-IT" dirty="0"/>
              <a:t> in base ai codici Ateco Istat ammissibili, in relazione </a:t>
            </a:r>
            <a:r>
              <a:rPr lang="it-IT" u="sng" dirty="0"/>
              <a:t>all’ALLEGATO C</a:t>
            </a:r>
            <a:r>
              <a:rPr lang="it-IT" dirty="0"/>
              <a:t> dell’Avviso </a:t>
            </a:r>
          </a:p>
          <a:p>
            <a:pPr algn="ctr"/>
            <a:endParaRPr lang="it-IT" altLang="it-IT"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55F03DC9-441F-79AC-85D1-B77DEF326E02}"/>
              </a:ext>
            </a:extLst>
          </p:cNvPr>
          <p:cNvSpPr>
            <a:spLocks noGrp="1"/>
          </p:cNvSpPr>
          <p:nvPr>
            <p:ph type="title"/>
          </p:nvPr>
        </p:nvSpPr>
        <p:spPr/>
        <p:txBody>
          <a:bodyPr>
            <a:normAutofit fontScale="90000"/>
          </a:bodyPr>
          <a:lstStyle/>
          <a:p>
            <a:pPr algn="ctr" rtl="0">
              <a:spcBef>
                <a:spcPts val="1200"/>
              </a:spcBef>
              <a:spcAft>
                <a:spcPts val="0"/>
              </a:spcAft>
            </a:pPr>
            <a:r>
              <a:rPr lang="it-IT" sz="1200" b="1" i="0" u="none" strike="noStrike" dirty="0">
                <a:solidFill>
                  <a:srgbClr val="000000"/>
                </a:solidFill>
                <a:effectLst/>
                <a:latin typeface="Times New Roman" panose="02020603050405020304" pitchFamily="18" charset="0"/>
              </a:rPr>
              <a:t>I </a:t>
            </a:r>
            <a:r>
              <a:rPr lang="it-IT" sz="1600" b="1" i="0" u="none" strike="noStrike" dirty="0">
                <a:solidFill>
                  <a:srgbClr val="000000"/>
                </a:solidFill>
                <a:effectLst/>
                <a:latin typeface="Times New Roman" panose="02020603050405020304" pitchFamily="18" charset="0"/>
              </a:rPr>
              <a:t>- Attività dei servizi di alloggio e ristorazione</a:t>
            </a:r>
            <a:r>
              <a:rPr lang="it-IT" sz="1600" b="0" dirty="0">
                <a:effectLst/>
              </a:rPr>
              <a:t/>
            </a:r>
            <a:br>
              <a:rPr lang="it-IT" sz="1600" b="0" dirty="0">
                <a:effectLst/>
              </a:rPr>
            </a:br>
            <a:r>
              <a:rPr lang="it-IT" sz="1600" b="0" i="0" u="none" strike="noStrike" dirty="0">
                <a:solidFill>
                  <a:srgbClr val="000000"/>
                </a:solidFill>
                <a:effectLst/>
                <a:latin typeface="Times New Roman" panose="02020603050405020304" pitchFamily="18" charset="0"/>
              </a:rPr>
              <a:t>Settore dell’azione 3.3.4 Attività dei servizi di alloggio e ristorazione</a:t>
            </a:r>
            <a:r>
              <a:rPr lang="it-IT" b="0" dirty="0">
                <a:effectLst/>
              </a:rPr>
              <a:t/>
            </a:r>
            <a:br>
              <a:rPr lang="it-IT" b="0" dirty="0">
                <a:effectLst/>
              </a:rPr>
            </a:br>
            <a:r>
              <a:rPr lang="it-IT" dirty="0"/>
              <a:t/>
            </a:r>
            <a:br>
              <a:rPr lang="it-IT" dirty="0"/>
            </a:br>
            <a:endParaRPr lang="it-IT" dirty="0"/>
          </a:p>
        </p:txBody>
      </p:sp>
      <p:graphicFrame>
        <p:nvGraphicFramePr>
          <p:cNvPr id="4" name="Segnaposto contenuto 3">
            <a:extLst>
              <a:ext uri="{FF2B5EF4-FFF2-40B4-BE49-F238E27FC236}">
                <a16:creationId xmlns:a16="http://schemas.microsoft.com/office/drawing/2014/main" xmlns="" id="{83AD8F2A-C94F-9A90-18F9-CDF3C561391B}"/>
              </a:ext>
            </a:extLst>
          </p:cNvPr>
          <p:cNvGraphicFramePr>
            <a:graphicFrameLocks noGrp="1"/>
          </p:cNvGraphicFramePr>
          <p:nvPr>
            <p:ph sz="quarter" idx="1"/>
            <p:extLst>
              <p:ext uri="{D42A27DB-BD31-4B8C-83A1-F6EECF244321}">
                <p14:modId xmlns:p14="http://schemas.microsoft.com/office/powerpoint/2010/main" val="1754187487"/>
              </p:ext>
            </p:extLst>
          </p:nvPr>
        </p:nvGraphicFramePr>
        <p:xfrm>
          <a:off x="560784" y="1124745"/>
          <a:ext cx="7467600" cy="5184580"/>
        </p:xfrm>
        <a:graphic>
          <a:graphicData uri="http://schemas.openxmlformats.org/drawingml/2006/table">
            <a:tbl>
              <a:tblPr/>
              <a:tblGrid>
                <a:gridCol w="836096">
                  <a:extLst>
                    <a:ext uri="{9D8B030D-6E8A-4147-A177-3AD203B41FA5}">
                      <a16:colId xmlns:a16="http://schemas.microsoft.com/office/drawing/2014/main" xmlns="" val="2286429640"/>
                    </a:ext>
                  </a:extLst>
                </a:gridCol>
                <a:gridCol w="6631504">
                  <a:extLst>
                    <a:ext uri="{9D8B030D-6E8A-4147-A177-3AD203B41FA5}">
                      <a16:colId xmlns:a16="http://schemas.microsoft.com/office/drawing/2014/main" xmlns="" val="1354810989"/>
                    </a:ext>
                  </a:extLst>
                </a:gridCol>
              </a:tblGrid>
              <a:tr h="518458">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55.10.00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Alberghi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23927476"/>
                  </a:ext>
                </a:extLst>
              </a:tr>
              <a:tr h="518458">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55.20.10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Villaggi turistici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910374153"/>
                  </a:ext>
                </a:extLst>
              </a:tr>
              <a:tr h="518458">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55.20.30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Rifugi di montagna</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73792877"/>
                  </a:ext>
                </a:extLst>
              </a:tr>
              <a:tr h="518458">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55.20.51</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Affittacamere per brevi soggiorni, case ed appartamenti per vacanze, bed and breakfast, residence</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106721525"/>
                  </a:ext>
                </a:extLst>
              </a:tr>
              <a:tr h="518458">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55.30.00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Aree di campeggio e aree attrezzate per camper e roulotte</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546860694"/>
                  </a:ext>
                </a:extLst>
              </a:tr>
              <a:tr h="518458">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56.10.11</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Ristorazione con somministrazione</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6063592"/>
                  </a:ext>
                </a:extLst>
              </a:tr>
              <a:tr h="518458">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56.10.20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Ristorazione senza somministrazione con preparazione di cibi da asporto</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99888763"/>
                  </a:ext>
                </a:extLst>
              </a:tr>
              <a:tr h="518458">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56.10.30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Gelaterie e pasticcerie</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982535220"/>
                  </a:ext>
                </a:extLst>
              </a:tr>
              <a:tr h="518458">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56.10.41</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Gelaterie e pasticcerie ambulanti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62473602"/>
                  </a:ext>
                </a:extLst>
              </a:tr>
              <a:tr h="518458">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56.10.42</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dirty="0">
                          <a:solidFill>
                            <a:srgbClr val="000000"/>
                          </a:solidFill>
                          <a:effectLst/>
                          <a:latin typeface="Times New Roman" panose="02020603050405020304" pitchFamily="18" charset="0"/>
                        </a:rPr>
                        <a:t>Ristorazione ambulante</a:t>
                      </a:r>
                      <a:endParaRPr lang="it-IT" dirty="0">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49275133"/>
                  </a:ext>
                </a:extLst>
              </a:tr>
            </a:tbl>
          </a:graphicData>
        </a:graphic>
      </p:graphicFrame>
      <p:sp>
        <p:nvSpPr>
          <p:cNvPr id="5" name="Rectangle 1">
            <a:extLst>
              <a:ext uri="{FF2B5EF4-FFF2-40B4-BE49-F238E27FC236}">
                <a16:creationId xmlns:a16="http://schemas.microsoft.com/office/drawing/2014/main" xmlns="" id="{79A17F2C-4715-CC15-1BBA-C9B868D05C16}"/>
              </a:ext>
            </a:extLst>
          </p:cNvPr>
          <p:cNvSpPr>
            <a:spLocks noChangeArrowheads="1"/>
          </p:cNvSpPr>
          <p:nvPr/>
        </p:nvSpPr>
        <p:spPr bwMode="auto">
          <a:xfrm>
            <a:off x="-773104" y="-168976"/>
            <a:ext cx="10995240" cy="626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5261211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4C7A8818-5ADC-3FA4-75E8-CF128209AF3C}"/>
              </a:ext>
            </a:extLst>
          </p:cNvPr>
          <p:cNvSpPr>
            <a:spLocks noGrp="1"/>
          </p:cNvSpPr>
          <p:nvPr>
            <p:ph type="title"/>
          </p:nvPr>
        </p:nvSpPr>
        <p:spPr/>
        <p:txBody>
          <a:bodyPr>
            <a:normAutofit fontScale="90000"/>
          </a:bodyPr>
          <a:lstStyle/>
          <a:p>
            <a:pPr algn="ctr" rtl="0">
              <a:spcBef>
                <a:spcPts val="1200"/>
              </a:spcBef>
              <a:spcAft>
                <a:spcPts val="0"/>
              </a:spcAft>
            </a:pPr>
            <a:r>
              <a:rPr lang="it-IT" sz="1600" b="1" i="0" u="none" strike="noStrike" dirty="0">
                <a:solidFill>
                  <a:srgbClr val="000000"/>
                </a:solidFill>
                <a:effectLst/>
                <a:latin typeface="Times New Roman" panose="02020603050405020304" pitchFamily="18" charset="0"/>
              </a:rPr>
              <a:t>J - Servizi di informazione e comunicazione</a:t>
            </a:r>
            <a:r>
              <a:rPr lang="it-IT" sz="1600" b="0" dirty="0">
                <a:effectLst/>
              </a:rPr>
              <a:t/>
            </a:r>
            <a:br>
              <a:rPr lang="it-IT" sz="1600" b="0" dirty="0">
                <a:effectLst/>
              </a:rPr>
            </a:br>
            <a:r>
              <a:rPr lang="it-IT" sz="1600" b="0" i="0" u="none" strike="noStrike" dirty="0">
                <a:solidFill>
                  <a:srgbClr val="000000"/>
                </a:solidFill>
                <a:effectLst/>
                <a:latin typeface="Times New Roman" panose="02020603050405020304" pitchFamily="18" charset="0"/>
              </a:rPr>
              <a:t>Settore dell’azione 3.3.4 Servizi di informazione e comunicazione</a:t>
            </a:r>
            <a:r>
              <a:rPr lang="it-IT" sz="1600" b="0" dirty="0">
                <a:effectLst/>
              </a:rPr>
              <a:t/>
            </a:r>
            <a:br>
              <a:rPr lang="it-IT" sz="1600" b="0" dirty="0">
                <a:effectLst/>
              </a:rPr>
            </a:br>
            <a:r>
              <a:rPr lang="it-IT" dirty="0"/>
              <a:t/>
            </a:r>
            <a:br>
              <a:rPr lang="it-IT" dirty="0"/>
            </a:br>
            <a:endParaRPr lang="it-IT" dirty="0"/>
          </a:p>
        </p:txBody>
      </p:sp>
      <p:graphicFrame>
        <p:nvGraphicFramePr>
          <p:cNvPr id="4" name="Segnaposto contenuto 3">
            <a:extLst>
              <a:ext uri="{FF2B5EF4-FFF2-40B4-BE49-F238E27FC236}">
                <a16:creationId xmlns:a16="http://schemas.microsoft.com/office/drawing/2014/main" xmlns="" id="{3DF2E1B8-B806-E074-9254-DC287532292E}"/>
              </a:ext>
            </a:extLst>
          </p:cNvPr>
          <p:cNvGraphicFramePr>
            <a:graphicFrameLocks noGrp="1"/>
          </p:cNvGraphicFramePr>
          <p:nvPr>
            <p:ph sz="quarter" idx="1"/>
            <p:extLst>
              <p:ext uri="{D42A27DB-BD31-4B8C-83A1-F6EECF244321}">
                <p14:modId xmlns:p14="http://schemas.microsoft.com/office/powerpoint/2010/main" val="2379446062"/>
              </p:ext>
            </p:extLst>
          </p:nvPr>
        </p:nvGraphicFramePr>
        <p:xfrm>
          <a:off x="971600" y="1700801"/>
          <a:ext cx="6984776" cy="4882560"/>
        </p:xfrm>
        <a:graphic>
          <a:graphicData uri="http://schemas.openxmlformats.org/drawingml/2006/table">
            <a:tbl>
              <a:tblPr/>
              <a:tblGrid>
                <a:gridCol w="708117">
                  <a:extLst>
                    <a:ext uri="{9D8B030D-6E8A-4147-A177-3AD203B41FA5}">
                      <a16:colId xmlns:a16="http://schemas.microsoft.com/office/drawing/2014/main" xmlns="" val="690736401"/>
                    </a:ext>
                  </a:extLst>
                </a:gridCol>
                <a:gridCol w="6276659">
                  <a:extLst>
                    <a:ext uri="{9D8B030D-6E8A-4147-A177-3AD203B41FA5}">
                      <a16:colId xmlns:a16="http://schemas.microsoft.com/office/drawing/2014/main" xmlns="" val="483034283"/>
                    </a:ext>
                  </a:extLst>
                </a:gridCol>
              </a:tblGrid>
              <a:tr h="488256">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58.11.00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Edizione di libri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86936109"/>
                  </a:ext>
                </a:extLst>
              </a:tr>
              <a:tr h="488256">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58.14.00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Edizione di riviste e periodici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84511347"/>
                  </a:ext>
                </a:extLst>
              </a:tr>
              <a:tr h="488256">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58.19.00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dirty="0">
                          <a:solidFill>
                            <a:srgbClr val="000000"/>
                          </a:solidFill>
                          <a:effectLst/>
                          <a:latin typeface="Times New Roman" panose="02020603050405020304" pitchFamily="18" charset="0"/>
                        </a:rPr>
                        <a:t>Altre attività editoriali</a:t>
                      </a:r>
                      <a:endParaRPr lang="it-IT" dirty="0">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84038617"/>
                  </a:ext>
                </a:extLst>
              </a:tr>
              <a:tr h="488256">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58.21.00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Edizione di giochi per computer</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64652141"/>
                  </a:ext>
                </a:extLst>
              </a:tr>
              <a:tr h="488256">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59.11.00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Attività di produzione, post-produzione e distribuzione cinematografica, di video e di programmi televisivi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937590309"/>
                  </a:ext>
                </a:extLst>
              </a:tr>
              <a:tr h="488256">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59.12.00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Attività di post-produzione cinematografica, di video e di programmi televisivi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96650114"/>
                  </a:ext>
                </a:extLst>
              </a:tr>
              <a:tr h="488256">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59.13.00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Attività di distribuzione cinematografica, di video e di programmi televisivi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40768824"/>
                  </a:ext>
                </a:extLst>
              </a:tr>
              <a:tr h="488256">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59.14.00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Attività di proiezione cinematografica</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67889829"/>
                  </a:ext>
                </a:extLst>
              </a:tr>
              <a:tr h="488256">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59.20.10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Edizione di registrazioni sonore</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12583880"/>
                  </a:ext>
                </a:extLst>
              </a:tr>
              <a:tr h="488256">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59.20.20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dirty="0">
                          <a:solidFill>
                            <a:srgbClr val="000000"/>
                          </a:solidFill>
                          <a:effectLst/>
                          <a:latin typeface="Times New Roman" panose="02020603050405020304" pitchFamily="18" charset="0"/>
                        </a:rPr>
                        <a:t>Edizione di musica stampata</a:t>
                      </a:r>
                      <a:endParaRPr lang="it-IT" dirty="0">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49254115"/>
                  </a:ext>
                </a:extLst>
              </a:tr>
            </a:tbl>
          </a:graphicData>
        </a:graphic>
      </p:graphicFrame>
      <p:sp>
        <p:nvSpPr>
          <p:cNvPr id="5" name="Rectangle 1">
            <a:extLst>
              <a:ext uri="{FF2B5EF4-FFF2-40B4-BE49-F238E27FC236}">
                <a16:creationId xmlns:a16="http://schemas.microsoft.com/office/drawing/2014/main" xmlns="" id="{1E0F733C-D76A-9F91-2236-618363B89991}"/>
              </a:ext>
            </a:extLst>
          </p:cNvPr>
          <p:cNvSpPr>
            <a:spLocks noChangeArrowheads="1"/>
          </p:cNvSpPr>
          <p:nvPr/>
        </p:nvSpPr>
        <p:spPr bwMode="auto">
          <a:xfrm>
            <a:off x="-168221" y="-195094"/>
            <a:ext cx="9312221" cy="6522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6968002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248B069D-CCD1-F1AF-EDE8-DC5BF6354AC5}"/>
              </a:ext>
            </a:extLst>
          </p:cNvPr>
          <p:cNvSpPr>
            <a:spLocks noGrp="1"/>
          </p:cNvSpPr>
          <p:nvPr>
            <p:ph type="title"/>
          </p:nvPr>
        </p:nvSpPr>
        <p:spPr>
          <a:xfrm>
            <a:off x="539552" y="257403"/>
            <a:ext cx="7467600" cy="1143000"/>
          </a:xfrm>
        </p:spPr>
        <p:txBody>
          <a:bodyPr>
            <a:normAutofit/>
          </a:bodyPr>
          <a:lstStyle/>
          <a:p>
            <a:pPr algn="ctr" rtl="0">
              <a:spcBef>
                <a:spcPts val="600"/>
              </a:spcBef>
              <a:spcAft>
                <a:spcPts val="0"/>
              </a:spcAft>
            </a:pPr>
            <a:r>
              <a:rPr lang="it-IT" sz="1400" b="1" i="0" u="none" strike="noStrike" dirty="0">
                <a:solidFill>
                  <a:srgbClr val="000000"/>
                </a:solidFill>
                <a:effectLst/>
                <a:latin typeface="Times New Roman" panose="02020603050405020304" pitchFamily="18" charset="0"/>
              </a:rPr>
              <a:t>N - Noleggio, agenzie di viaggio, servizi di supporto alle imprese</a:t>
            </a:r>
            <a:r>
              <a:rPr lang="it-IT" sz="1400" b="0" dirty="0">
                <a:effectLst/>
              </a:rPr>
              <a:t/>
            </a:r>
            <a:br>
              <a:rPr lang="it-IT" sz="1400" b="0" dirty="0">
                <a:effectLst/>
              </a:rPr>
            </a:br>
            <a:r>
              <a:rPr lang="it-IT" sz="1400" b="0" i="0" u="none" strike="noStrike" dirty="0">
                <a:solidFill>
                  <a:srgbClr val="000000"/>
                </a:solidFill>
                <a:effectLst/>
                <a:latin typeface="Times New Roman" panose="02020603050405020304" pitchFamily="18" charset="0"/>
              </a:rPr>
              <a:t>Settore dell’azione 3.3.4 Servizi e attività per favorire l’accessibilità degli attrattori</a:t>
            </a:r>
            <a:endParaRPr lang="it-IT" sz="1400" dirty="0"/>
          </a:p>
        </p:txBody>
      </p:sp>
      <p:graphicFrame>
        <p:nvGraphicFramePr>
          <p:cNvPr id="4" name="Segnaposto contenuto 3">
            <a:extLst>
              <a:ext uri="{FF2B5EF4-FFF2-40B4-BE49-F238E27FC236}">
                <a16:creationId xmlns:a16="http://schemas.microsoft.com/office/drawing/2014/main" xmlns="" id="{251F7BE5-7DED-D81A-879D-47EC3C6F090F}"/>
              </a:ext>
            </a:extLst>
          </p:cNvPr>
          <p:cNvGraphicFramePr>
            <a:graphicFrameLocks noGrp="1"/>
          </p:cNvGraphicFramePr>
          <p:nvPr>
            <p:ph sz="quarter" idx="1"/>
            <p:extLst>
              <p:ext uri="{D42A27DB-BD31-4B8C-83A1-F6EECF244321}">
                <p14:modId xmlns:p14="http://schemas.microsoft.com/office/powerpoint/2010/main" val="1603519375"/>
              </p:ext>
            </p:extLst>
          </p:nvPr>
        </p:nvGraphicFramePr>
        <p:xfrm>
          <a:off x="1047750" y="2060848"/>
          <a:ext cx="6877050" cy="4320480"/>
        </p:xfrm>
        <a:graphic>
          <a:graphicData uri="http://schemas.openxmlformats.org/drawingml/2006/table">
            <a:tbl>
              <a:tblPr/>
              <a:tblGrid>
                <a:gridCol w="760644">
                  <a:extLst>
                    <a:ext uri="{9D8B030D-6E8A-4147-A177-3AD203B41FA5}">
                      <a16:colId xmlns:a16="http://schemas.microsoft.com/office/drawing/2014/main" xmlns="" val="3820768908"/>
                    </a:ext>
                  </a:extLst>
                </a:gridCol>
                <a:gridCol w="6116406">
                  <a:extLst>
                    <a:ext uri="{9D8B030D-6E8A-4147-A177-3AD203B41FA5}">
                      <a16:colId xmlns:a16="http://schemas.microsoft.com/office/drawing/2014/main" xmlns="" val="1421674807"/>
                    </a:ext>
                  </a:extLst>
                </a:gridCol>
              </a:tblGrid>
              <a:tr h="540060">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77.11.00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Noleggio di autovetture ed autoveicoli leggeri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119428377"/>
                  </a:ext>
                </a:extLst>
              </a:tr>
              <a:tr h="540060">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77.21.01</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Noleggio di biciclette</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12981825"/>
                  </a:ext>
                </a:extLst>
              </a:tr>
              <a:tr h="540060">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77.21.02</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Noleggio senza equipaggio imbarcazioni da diporto (inclusi i pedalò)</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46800093"/>
                  </a:ext>
                </a:extLst>
              </a:tr>
              <a:tr h="540060">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79.11.00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Attività delle agenzie di viaggio</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73304085"/>
                  </a:ext>
                </a:extLst>
              </a:tr>
              <a:tr h="540060">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79.12.00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Attività dei tour operator</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03833865"/>
                  </a:ext>
                </a:extLst>
              </a:tr>
              <a:tr h="540060">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79.90.11</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Servizi di biglietteria per eventi teatrali, sportivi ed altri eventi ricreativi e d'intrattenimento</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07354093"/>
                  </a:ext>
                </a:extLst>
              </a:tr>
              <a:tr h="540060">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79.90.19</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Altri servizi di prenotazione e altre attività di assistenza turistica non svolte dalle agenzie di viaggio n.c.a.</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965447675"/>
                  </a:ext>
                </a:extLst>
              </a:tr>
              <a:tr h="540060">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79.90.20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dirty="0">
                          <a:solidFill>
                            <a:srgbClr val="000000"/>
                          </a:solidFill>
                          <a:effectLst/>
                          <a:latin typeface="Times New Roman" panose="02020603050405020304" pitchFamily="18" charset="0"/>
                        </a:rPr>
                        <a:t>Attività delle guide e degli accompagnatori turistici</a:t>
                      </a:r>
                      <a:endParaRPr lang="it-IT" dirty="0">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28469771"/>
                  </a:ext>
                </a:extLst>
              </a:tr>
            </a:tbl>
          </a:graphicData>
        </a:graphic>
      </p:graphicFrame>
      <p:sp>
        <p:nvSpPr>
          <p:cNvPr id="5" name="Rectangle 1">
            <a:extLst>
              <a:ext uri="{FF2B5EF4-FFF2-40B4-BE49-F238E27FC236}">
                <a16:creationId xmlns:a16="http://schemas.microsoft.com/office/drawing/2014/main" xmlns="" id="{E4793AA2-41A0-EEA5-24AE-5B4C75EFDE57}"/>
              </a:ext>
            </a:extLst>
          </p:cNvPr>
          <p:cNvSpPr>
            <a:spLocks noChangeArrowheads="1"/>
          </p:cNvSpPr>
          <p:nvPr/>
        </p:nvSpPr>
        <p:spPr bwMode="auto">
          <a:xfrm>
            <a:off x="0" y="0"/>
            <a:ext cx="1000298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40600676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0D92E95-B2AB-0920-43F5-7E4CCFCC0504}"/>
              </a:ext>
            </a:extLst>
          </p:cNvPr>
          <p:cNvSpPr>
            <a:spLocks noGrp="1"/>
          </p:cNvSpPr>
          <p:nvPr>
            <p:ph type="title"/>
          </p:nvPr>
        </p:nvSpPr>
        <p:spPr/>
        <p:txBody>
          <a:bodyPr>
            <a:normAutofit/>
          </a:bodyPr>
          <a:lstStyle/>
          <a:p>
            <a:pPr algn="ctr" rtl="0">
              <a:spcBef>
                <a:spcPts val="600"/>
              </a:spcBef>
              <a:spcAft>
                <a:spcPts val="0"/>
              </a:spcAft>
            </a:pPr>
            <a:r>
              <a:rPr lang="it-IT" sz="1400" b="1" i="0" u="none" strike="noStrike" dirty="0">
                <a:solidFill>
                  <a:srgbClr val="000000"/>
                </a:solidFill>
                <a:effectLst/>
                <a:latin typeface="Times New Roman" panose="02020603050405020304" pitchFamily="18" charset="0"/>
              </a:rPr>
              <a:t>R - Attività artistiche, sportive, di intrattenimento e divertimento</a:t>
            </a:r>
            <a:r>
              <a:rPr lang="it-IT" sz="1400" b="0" dirty="0">
                <a:effectLst/>
              </a:rPr>
              <a:t/>
            </a:r>
            <a:br>
              <a:rPr lang="it-IT" sz="1400" b="0" dirty="0">
                <a:effectLst/>
              </a:rPr>
            </a:br>
            <a:r>
              <a:rPr lang="it-IT" sz="1400" b="0" i="0" u="none" strike="noStrike" dirty="0">
                <a:solidFill>
                  <a:srgbClr val="000000"/>
                </a:solidFill>
                <a:effectLst/>
                <a:latin typeface="Times New Roman" panose="02020603050405020304" pitchFamily="18" charset="0"/>
              </a:rPr>
              <a:t>Settore dell’azione 3.3.4 Settori artistico, creativo e culturale;</a:t>
            </a:r>
            <a:endParaRPr lang="it-IT" sz="1400" dirty="0"/>
          </a:p>
        </p:txBody>
      </p:sp>
      <p:graphicFrame>
        <p:nvGraphicFramePr>
          <p:cNvPr id="4" name="Segnaposto contenuto 3">
            <a:extLst>
              <a:ext uri="{FF2B5EF4-FFF2-40B4-BE49-F238E27FC236}">
                <a16:creationId xmlns:a16="http://schemas.microsoft.com/office/drawing/2014/main" xmlns="" id="{4EE65059-710B-AE00-BA86-9CAE7C393839}"/>
              </a:ext>
            </a:extLst>
          </p:cNvPr>
          <p:cNvGraphicFramePr>
            <a:graphicFrameLocks noGrp="1"/>
          </p:cNvGraphicFramePr>
          <p:nvPr>
            <p:ph sz="quarter" idx="1"/>
            <p:extLst>
              <p:ext uri="{D42A27DB-BD31-4B8C-83A1-F6EECF244321}">
                <p14:modId xmlns:p14="http://schemas.microsoft.com/office/powerpoint/2010/main" val="1596271110"/>
              </p:ext>
            </p:extLst>
          </p:nvPr>
        </p:nvGraphicFramePr>
        <p:xfrm>
          <a:off x="899592" y="1700804"/>
          <a:ext cx="7025207" cy="4882560"/>
        </p:xfrm>
        <a:graphic>
          <a:graphicData uri="http://schemas.openxmlformats.org/drawingml/2006/table">
            <a:tbl>
              <a:tblPr/>
              <a:tblGrid>
                <a:gridCol w="817635">
                  <a:extLst>
                    <a:ext uri="{9D8B030D-6E8A-4147-A177-3AD203B41FA5}">
                      <a16:colId xmlns:a16="http://schemas.microsoft.com/office/drawing/2014/main" xmlns="" val="2856402121"/>
                    </a:ext>
                  </a:extLst>
                </a:gridCol>
                <a:gridCol w="6207572">
                  <a:extLst>
                    <a:ext uri="{9D8B030D-6E8A-4147-A177-3AD203B41FA5}">
                      <a16:colId xmlns:a16="http://schemas.microsoft.com/office/drawing/2014/main" xmlns="" val="3843196566"/>
                    </a:ext>
                  </a:extLst>
                </a:gridCol>
              </a:tblGrid>
              <a:tr h="406880">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90.01.01</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Attività nel campo della recitazione</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58384217"/>
                  </a:ext>
                </a:extLst>
              </a:tr>
              <a:tr h="406880">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90.01.09</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Altre rappresentazioni artistiche</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09529555"/>
                  </a:ext>
                </a:extLst>
              </a:tr>
              <a:tr h="406880">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90.02.02</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Attività nel campo della regia</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02697756"/>
                  </a:ext>
                </a:extLst>
              </a:tr>
              <a:tr h="406880">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90.02.09</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Altre attività di supporto alle rappresentazioni artistiche</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79757422"/>
                  </a:ext>
                </a:extLst>
              </a:tr>
              <a:tr h="406880">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90.03.02</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Attività di conservazione e restauro di opere d'arte</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73647343"/>
                  </a:ext>
                </a:extLst>
              </a:tr>
              <a:tr h="406880">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90.03.09</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Altre creazioni artistiche e letterarie</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69833636"/>
                  </a:ext>
                </a:extLst>
              </a:tr>
              <a:tr h="406880">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90.04.00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Gestione di teatri, sale da concerto e altre strutture artistiche</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52566068"/>
                  </a:ext>
                </a:extLst>
              </a:tr>
              <a:tr h="406880">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91.01.00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Attività di biblioteche ed archivi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404577691"/>
                  </a:ext>
                </a:extLst>
              </a:tr>
              <a:tr h="406880">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91.02.00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Attività di musei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451209657"/>
                  </a:ext>
                </a:extLst>
              </a:tr>
              <a:tr h="406880">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91.03.00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Gestione di luoghi e monumenti storici e attrazioni simili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71665492"/>
                  </a:ext>
                </a:extLst>
              </a:tr>
              <a:tr h="406880">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91.04.00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Attività degli orti botanici, dei giardini zoologici e delle riserve naturali</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533624034"/>
                  </a:ext>
                </a:extLst>
              </a:tr>
              <a:tr h="406880">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93.21.00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dirty="0">
                          <a:solidFill>
                            <a:srgbClr val="000000"/>
                          </a:solidFill>
                          <a:effectLst/>
                          <a:latin typeface="Times New Roman" panose="02020603050405020304" pitchFamily="18" charset="0"/>
                        </a:rPr>
                        <a:t>Parchi di divertimento e parchi tematici</a:t>
                      </a:r>
                      <a:endParaRPr lang="it-IT" dirty="0">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72386471"/>
                  </a:ext>
                </a:extLst>
              </a:tr>
            </a:tbl>
          </a:graphicData>
        </a:graphic>
      </p:graphicFrame>
      <p:sp>
        <p:nvSpPr>
          <p:cNvPr id="5" name="Rectangle 1">
            <a:extLst>
              <a:ext uri="{FF2B5EF4-FFF2-40B4-BE49-F238E27FC236}">
                <a16:creationId xmlns:a16="http://schemas.microsoft.com/office/drawing/2014/main" xmlns="" id="{A5F57B6F-10E8-15AE-7F0F-342E623A70BE}"/>
              </a:ext>
            </a:extLst>
          </p:cNvPr>
          <p:cNvSpPr>
            <a:spLocks noChangeArrowheads="1"/>
          </p:cNvSpPr>
          <p:nvPr/>
        </p:nvSpPr>
        <p:spPr bwMode="auto">
          <a:xfrm>
            <a:off x="-266823" y="-160767"/>
            <a:ext cx="10328023" cy="617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28227953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DFB209BD-9EF7-793D-2163-00AA55EFE83E}"/>
              </a:ext>
            </a:extLst>
          </p:cNvPr>
          <p:cNvSpPr>
            <a:spLocks noGrp="1"/>
          </p:cNvSpPr>
          <p:nvPr>
            <p:ph type="title"/>
          </p:nvPr>
        </p:nvSpPr>
        <p:spPr/>
        <p:txBody>
          <a:bodyPr>
            <a:normAutofit/>
          </a:bodyPr>
          <a:lstStyle/>
          <a:p>
            <a:pPr algn="ctr" rtl="0">
              <a:spcBef>
                <a:spcPts val="600"/>
              </a:spcBef>
              <a:spcAft>
                <a:spcPts val="0"/>
              </a:spcAft>
            </a:pPr>
            <a:r>
              <a:rPr lang="it-IT" sz="1400" b="1" i="0" u="none" strike="noStrike" dirty="0">
                <a:solidFill>
                  <a:srgbClr val="000000"/>
                </a:solidFill>
                <a:effectLst/>
                <a:latin typeface="Times New Roman" panose="02020603050405020304" pitchFamily="18" charset="0"/>
              </a:rPr>
              <a:t>S - Altre attività di servizi</a:t>
            </a:r>
            <a:r>
              <a:rPr lang="it-IT" sz="1400" b="0" dirty="0">
                <a:effectLst/>
              </a:rPr>
              <a:t/>
            </a:r>
            <a:br>
              <a:rPr lang="it-IT" sz="1400" b="0" dirty="0">
                <a:effectLst/>
              </a:rPr>
            </a:br>
            <a:r>
              <a:rPr lang="it-IT" sz="1400" b="0" i="0" u="none" strike="noStrike" dirty="0">
                <a:solidFill>
                  <a:srgbClr val="000000"/>
                </a:solidFill>
                <a:effectLst/>
                <a:latin typeface="Times New Roman" panose="02020603050405020304" pitchFamily="18" charset="0"/>
              </a:rPr>
              <a:t>Settore dell’azione 3.3.4 Settori turistico e ricreativo;</a:t>
            </a:r>
            <a:endParaRPr lang="it-IT" sz="1400" dirty="0"/>
          </a:p>
        </p:txBody>
      </p:sp>
      <p:graphicFrame>
        <p:nvGraphicFramePr>
          <p:cNvPr id="4" name="Segnaposto contenuto 3">
            <a:extLst>
              <a:ext uri="{FF2B5EF4-FFF2-40B4-BE49-F238E27FC236}">
                <a16:creationId xmlns:a16="http://schemas.microsoft.com/office/drawing/2014/main" xmlns="" id="{4CA025E4-3AE3-018B-28A6-6067F6A1E5C0}"/>
              </a:ext>
            </a:extLst>
          </p:cNvPr>
          <p:cNvGraphicFramePr>
            <a:graphicFrameLocks noGrp="1"/>
          </p:cNvGraphicFramePr>
          <p:nvPr>
            <p:ph sz="quarter" idx="1"/>
            <p:extLst>
              <p:ext uri="{D42A27DB-BD31-4B8C-83A1-F6EECF244321}">
                <p14:modId xmlns:p14="http://schemas.microsoft.com/office/powerpoint/2010/main" val="483454150"/>
              </p:ext>
            </p:extLst>
          </p:nvPr>
        </p:nvGraphicFramePr>
        <p:xfrm>
          <a:off x="776808" y="2996953"/>
          <a:ext cx="7467600" cy="1143000"/>
        </p:xfrm>
        <a:graphic>
          <a:graphicData uri="http://schemas.openxmlformats.org/drawingml/2006/table">
            <a:tbl>
              <a:tblPr/>
              <a:tblGrid>
                <a:gridCol w="853321">
                  <a:extLst>
                    <a:ext uri="{9D8B030D-6E8A-4147-A177-3AD203B41FA5}">
                      <a16:colId xmlns:a16="http://schemas.microsoft.com/office/drawing/2014/main" xmlns="" val="2226157400"/>
                    </a:ext>
                  </a:extLst>
                </a:gridCol>
                <a:gridCol w="6614279">
                  <a:extLst>
                    <a:ext uri="{9D8B030D-6E8A-4147-A177-3AD203B41FA5}">
                      <a16:colId xmlns:a16="http://schemas.microsoft.com/office/drawing/2014/main" xmlns="" val="582645568"/>
                    </a:ext>
                  </a:extLst>
                </a:gridCol>
              </a:tblGrid>
              <a:tr h="1143000">
                <a:tc>
                  <a:txBody>
                    <a:bodyPr/>
                    <a:lstStyle/>
                    <a:p>
                      <a:pPr rtl="0" fontAlgn="ctr">
                        <a:spcBef>
                          <a:spcPts val="0"/>
                        </a:spcBef>
                        <a:spcAft>
                          <a:spcPts val="0"/>
                        </a:spcAft>
                      </a:pPr>
                      <a:r>
                        <a:rPr lang="it-IT" sz="900" b="0" i="0" u="none" strike="noStrike">
                          <a:solidFill>
                            <a:srgbClr val="000000"/>
                          </a:solidFill>
                          <a:effectLst/>
                          <a:latin typeface="Times New Roman" panose="02020603050405020304" pitchFamily="18" charset="0"/>
                        </a:rPr>
                        <a:t>96.04.20</a:t>
                      </a:r>
                      <a:endParaRPr lang="it-IT">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ctr">
                        <a:spcBef>
                          <a:spcPts val="0"/>
                        </a:spcBef>
                        <a:spcAft>
                          <a:spcPts val="0"/>
                        </a:spcAft>
                      </a:pPr>
                      <a:r>
                        <a:rPr lang="it-IT" sz="900" b="0" i="0" u="none" strike="noStrike" dirty="0">
                          <a:solidFill>
                            <a:srgbClr val="000000"/>
                          </a:solidFill>
                          <a:effectLst/>
                          <a:latin typeface="Times New Roman" panose="02020603050405020304" pitchFamily="18" charset="0"/>
                        </a:rPr>
                        <a:t>Stabilimenti termali</a:t>
                      </a:r>
                      <a:endParaRPr lang="it-IT" dirty="0">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512936018"/>
                  </a:ext>
                </a:extLst>
              </a:tr>
            </a:tbl>
          </a:graphicData>
        </a:graphic>
      </p:graphicFrame>
      <p:sp>
        <p:nvSpPr>
          <p:cNvPr id="5" name="Rectangle 1">
            <a:extLst>
              <a:ext uri="{FF2B5EF4-FFF2-40B4-BE49-F238E27FC236}">
                <a16:creationId xmlns:a16="http://schemas.microsoft.com/office/drawing/2014/main" xmlns="" id="{267BA326-D8A0-7703-14CA-D55325F32A45}"/>
              </a:ext>
            </a:extLst>
          </p:cNvPr>
          <p:cNvSpPr>
            <a:spLocks noChangeArrowheads="1"/>
          </p:cNvSpPr>
          <p:nvPr/>
        </p:nvSpPr>
        <p:spPr bwMode="auto">
          <a:xfrm>
            <a:off x="-917673" y="0"/>
            <a:ext cx="114330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3096371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3919C8BE-4C47-BFCE-A127-FDF95A1685FD}"/>
              </a:ext>
            </a:extLst>
          </p:cNvPr>
          <p:cNvSpPr>
            <a:spLocks noGrp="1"/>
          </p:cNvSpPr>
          <p:nvPr>
            <p:ph type="title"/>
          </p:nvPr>
        </p:nvSpPr>
        <p:spPr>
          <a:xfrm>
            <a:off x="457200" y="274638"/>
            <a:ext cx="7467600" cy="633412"/>
          </a:xfrm>
        </p:spPr>
        <p:txBody>
          <a:bodyPr/>
          <a:lstStyle/>
          <a:p>
            <a:pPr algn="ctr">
              <a:defRPr/>
            </a:pPr>
            <a:r>
              <a:rPr lang="it-IT" b="1" i="1" dirty="0">
                <a:solidFill>
                  <a:schemeClr val="accent1">
                    <a:lumMod val="75000"/>
                  </a:schemeClr>
                </a:solidFill>
                <a:effectLst>
                  <a:outerShdw blurRad="38100" dist="38100" dir="2700000" algn="tl">
                    <a:srgbClr val="000000">
                      <a:alpha val="43137"/>
                    </a:srgbClr>
                  </a:outerShdw>
                </a:effectLst>
              </a:rPr>
              <a:t>Soggetti beneficiari</a:t>
            </a:r>
          </a:p>
        </p:txBody>
      </p:sp>
      <p:sp>
        <p:nvSpPr>
          <p:cNvPr id="19458" name="Segnaposto contenuto 2">
            <a:extLst>
              <a:ext uri="{FF2B5EF4-FFF2-40B4-BE49-F238E27FC236}">
                <a16:creationId xmlns:a16="http://schemas.microsoft.com/office/drawing/2014/main" xmlns="" id="{A9934B13-DE49-81BB-9EEA-D0F3F301557A}"/>
              </a:ext>
            </a:extLst>
          </p:cNvPr>
          <p:cNvSpPr>
            <a:spLocks noGrp="1"/>
          </p:cNvSpPr>
          <p:nvPr>
            <p:ph sz="quarter" idx="1"/>
          </p:nvPr>
        </p:nvSpPr>
        <p:spPr>
          <a:xfrm>
            <a:off x="457200" y="1333500"/>
            <a:ext cx="8147050" cy="5140325"/>
          </a:xfrm>
        </p:spPr>
        <p:txBody>
          <a:bodyPr/>
          <a:lstStyle/>
          <a:p>
            <a:pPr marL="0" indent="0" algn="just">
              <a:buNone/>
            </a:pPr>
            <a:r>
              <a:rPr lang="it-IT" sz="1800" dirty="0">
                <a:latin typeface="+mj-lt"/>
              </a:rPr>
              <a:t>Possono presentare l’istanza di contributo a fondo perduto le microimprese artigiane, commerciali, industriali e di servizi, come classificate ai sensi dell’Allegato 1 – Articolo 2, comma 3, del REG. (UE) N. 651/2014, che:</a:t>
            </a:r>
          </a:p>
          <a:p>
            <a:pPr marL="342900" indent="-342900" algn="just">
              <a:buAutoNum type="arabicPeriod"/>
            </a:pPr>
            <a:r>
              <a:rPr lang="it-IT" sz="1800" dirty="0"/>
              <a:t>sono regolarmente costituite e iscritte nelle pertinenti sezioni del Registro delle Imprese istituito presso la CCIAA territorialmente competente alla data dal 31/12/2021 e non risultano sospese o inattive; </a:t>
            </a:r>
          </a:p>
          <a:p>
            <a:pPr marL="342900" indent="-342900" algn="just">
              <a:buAutoNum type="arabicPeriod"/>
            </a:pPr>
            <a:r>
              <a:rPr lang="it-IT" sz="1800" dirty="0"/>
              <a:t>hanno la sede legale e/o operativa nei comuni di cui all’Allegato B – Comuni ammissibili all’avviso 3.1.1.04B – </a:t>
            </a:r>
            <a:r>
              <a:rPr lang="it-IT" sz="1800" dirty="0" err="1"/>
              <a:t>BonuSicilia</a:t>
            </a:r>
            <a:r>
              <a:rPr lang="it-IT" sz="1800" dirty="0"/>
              <a:t> CLLD, compresi nei territori del GAL Taormina – Peloritani, Terre dei Miti e della Bellezza (in caso di sedi riferite all’impresa ricadenti su più di più GAL, occorrerà effettuare un’unica scelta;</a:t>
            </a:r>
          </a:p>
          <a:p>
            <a:pPr marL="342900" indent="-342900" algn="just">
              <a:buAutoNum type="arabicPeriod"/>
            </a:pPr>
            <a:r>
              <a:rPr lang="it-IT" sz="1800" dirty="0"/>
              <a:t>hanno un codice ATECO prioritario e/o prevalente tra quelli compresi nell’Allegato C – Tabella codici ATECO - ISTAT 2007 ammissibili.</a:t>
            </a:r>
            <a:endParaRPr lang="it-IT" altLang="it-IT" sz="1800" dirty="0">
              <a:latin typeface="Georgia" panose="02040502050405020303"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egnaposto contenuto 2">
            <a:extLst>
              <a:ext uri="{FF2B5EF4-FFF2-40B4-BE49-F238E27FC236}">
                <a16:creationId xmlns:a16="http://schemas.microsoft.com/office/drawing/2014/main" xmlns="" id="{FD3228B9-52C6-0C26-978C-A9A501D94457}"/>
              </a:ext>
            </a:extLst>
          </p:cNvPr>
          <p:cNvSpPr>
            <a:spLocks noGrp="1"/>
          </p:cNvSpPr>
          <p:nvPr>
            <p:ph sz="quarter" idx="1"/>
          </p:nvPr>
        </p:nvSpPr>
        <p:spPr>
          <a:xfrm>
            <a:off x="468313" y="908050"/>
            <a:ext cx="7467600" cy="4897438"/>
          </a:xfrm>
        </p:spPr>
        <p:txBody>
          <a:bodyPr/>
          <a:lstStyle/>
          <a:p>
            <a:pPr marL="0" indent="0" algn="ctr">
              <a:lnSpc>
                <a:spcPct val="200000"/>
              </a:lnSpc>
              <a:spcBef>
                <a:spcPct val="0"/>
              </a:spcBef>
              <a:buFont typeface="Wingdings" pitchFamily="2" charset="2"/>
              <a:buNone/>
            </a:pPr>
            <a:endParaRPr lang="en-US" altLang="it-IT" dirty="0"/>
          </a:p>
          <a:p>
            <a:pPr marL="0" indent="0" algn="just">
              <a:buNone/>
            </a:pPr>
            <a:r>
              <a:rPr lang="it-IT" sz="2000" dirty="0"/>
              <a:t>Il contributo è concesso ai sensi del “Quadro temporaneo per le misure di aiuto di Stato a sostegno dell’economia nell’attuale emergenza del COVID-19”, nella misura massima di € </a:t>
            </a:r>
            <a:r>
              <a:rPr lang="it-IT" sz="2000" b="1" dirty="0"/>
              <a:t>5.000,00</a:t>
            </a:r>
            <a:r>
              <a:rPr lang="it-IT" sz="2000" dirty="0"/>
              <a:t> (cinquemila/00) per ciascuna impresa.</a:t>
            </a:r>
          </a:p>
          <a:p>
            <a:pPr marL="0" indent="0" algn="just">
              <a:buNone/>
            </a:pPr>
            <a:endParaRPr lang="it-IT" sz="2000" dirty="0"/>
          </a:p>
          <a:p>
            <a:pPr marL="0" indent="0" algn="just">
              <a:buNone/>
            </a:pPr>
            <a:endParaRPr lang="it-IT" sz="2000" dirty="0"/>
          </a:p>
          <a:p>
            <a:pPr marL="0" indent="0" algn="just">
              <a:buNone/>
            </a:pPr>
            <a:r>
              <a:rPr lang="it-IT" altLang="it-IT" sz="2000" dirty="0"/>
              <a:t>Il </a:t>
            </a:r>
            <a:r>
              <a:rPr lang="it-IT" altLang="it-IT" sz="2000" i="1" dirty="0" err="1"/>
              <a:t>Gal</a:t>
            </a:r>
            <a:r>
              <a:rPr lang="it-IT" altLang="it-IT" sz="2000" i="1" dirty="0"/>
              <a:t> Taormina Peloritani, Terre dei Miti e della Bellezza </a:t>
            </a:r>
            <a:r>
              <a:rPr lang="it-IT" altLang="it-IT" sz="2000" dirty="0"/>
              <a:t>ha una dotazione finanziaria complessiva di: </a:t>
            </a:r>
            <a:r>
              <a:rPr lang="it-IT" sz="2000" dirty="0"/>
              <a:t>€ </a:t>
            </a:r>
            <a:r>
              <a:rPr lang="it-IT" sz="2000" b="1" dirty="0"/>
              <a:t>1.333.334,00</a:t>
            </a:r>
            <a:endParaRPr lang="it-IT" altLang="it-IT" sz="2000" b="1" dirty="0"/>
          </a:p>
        </p:txBody>
      </p:sp>
      <p:sp>
        <p:nvSpPr>
          <p:cNvPr id="4" name="Titolo 1">
            <a:extLst>
              <a:ext uri="{FF2B5EF4-FFF2-40B4-BE49-F238E27FC236}">
                <a16:creationId xmlns:a16="http://schemas.microsoft.com/office/drawing/2014/main" xmlns="" id="{4CBE6252-7ADA-235B-2253-04B2A4E34241}"/>
              </a:ext>
            </a:extLst>
          </p:cNvPr>
          <p:cNvSpPr txBox="1">
            <a:spLocks/>
          </p:cNvSpPr>
          <p:nvPr/>
        </p:nvSpPr>
        <p:spPr>
          <a:xfrm>
            <a:off x="471488" y="0"/>
            <a:ext cx="7772400" cy="1470025"/>
          </a:xfrm>
          <a:prstGeom prst="rect">
            <a:avLst/>
          </a:prstGeom>
        </p:spPr>
        <p:txBody>
          <a:bodyPr anchor="b">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ctr" fontAlgn="auto">
              <a:spcAft>
                <a:spcPts val="0"/>
              </a:spcAft>
              <a:defRPr/>
            </a:pPr>
            <a:endParaRPr lang="it-IT" sz="3200" i="1" dirty="0"/>
          </a:p>
          <a:p>
            <a:pPr algn="ctr" fontAlgn="auto">
              <a:spcAft>
                <a:spcPts val="0"/>
              </a:spcAft>
              <a:defRPr/>
            </a:pPr>
            <a:endParaRPr lang="it-IT" sz="2800" b="1" i="1" dirty="0"/>
          </a:p>
          <a:p>
            <a:pPr algn="ctr" fontAlgn="auto">
              <a:spcAft>
                <a:spcPts val="0"/>
              </a:spcAft>
              <a:defRPr/>
            </a:pPr>
            <a:r>
              <a:rPr lang="en-GB" sz="2800" b="1" dirty="0" err="1">
                <a:solidFill>
                  <a:schemeClr val="accent1">
                    <a:lumMod val="75000"/>
                  </a:schemeClr>
                </a:solidFill>
                <a:effectLst>
                  <a:outerShdw blurRad="38100" dist="38100" dir="2700000" algn="tl">
                    <a:srgbClr val="000000">
                      <a:alpha val="43137"/>
                    </a:srgbClr>
                  </a:outerShdw>
                </a:effectLst>
              </a:rPr>
              <a:t>Contributo</a:t>
            </a:r>
            <a:r>
              <a:rPr lang="en-GB" sz="2800" b="1" dirty="0">
                <a:solidFill>
                  <a:schemeClr val="accent1">
                    <a:lumMod val="75000"/>
                  </a:schemeClr>
                </a:solidFill>
                <a:effectLst>
                  <a:outerShdw blurRad="38100" dist="38100" dir="2700000" algn="tl">
                    <a:srgbClr val="000000">
                      <a:alpha val="43137"/>
                    </a:srgbClr>
                  </a:outerShdw>
                </a:effectLst>
              </a:rPr>
              <a:t> </a:t>
            </a:r>
            <a:endParaRPr lang="it-IT" b="1" dirty="0">
              <a:solidFill>
                <a:schemeClr val="accent1">
                  <a:lumMod val="75000"/>
                </a:schemeClr>
              </a:solidFill>
              <a:effectLst>
                <a:outerShdw blurRad="38100" dist="38100" dir="2700000" algn="tl">
                  <a:srgbClr val="000000">
                    <a:alpha val="43137"/>
                  </a:srgbClr>
                </a:outerShdw>
              </a:effectLst>
            </a:endParaRPr>
          </a:p>
        </p:txBody>
      </p:sp>
      <p:sp>
        <p:nvSpPr>
          <p:cNvPr id="20483" name="Rettangolo 6">
            <a:extLst>
              <a:ext uri="{FF2B5EF4-FFF2-40B4-BE49-F238E27FC236}">
                <a16:creationId xmlns:a16="http://schemas.microsoft.com/office/drawing/2014/main" xmlns="" id="{C2F230E0-144E-6C1A-C79C-351909384B1D}"/>
              </a:ext>
            </a:extLst>
          </p:cNvPr>
          <p:cNvSpPr>
            <a:spLocks noChangeArrowheads="1"/>
          </p:cNvSpPr>
          <p:nvPr/>
        </p:nvSpPr>
        <p:spPr bwMode="auto">
          <a:xfrm>
            <a:off x="1258888" y="5949950"/>
            <a:ext cx="64087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pPr algn="ctr" eaLnBrk="1" hangingPunct="1"/>
            <a:r>
              <a:rPr lang="it-IT" altLang="it-IT" sz="1400" b="1" dirty="0"/>
              <a:t>Santa Teresa di  Riva– 16 Maggio 2022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B971D795-F9C4-1278-42F3-DE8F13271AE9}"/>
              </a:ext>
            </a:extLst>
          </p:cNvPr>
          <p:cNvSpPr>
            <a:spLocks noGrp="1"/>
          </p:cNvSpPr>
          <p:nvPr>
            <p:ph type="title"/>
          </p:nvPr>
        </p:nvSpPr>
        <p:spPr/>
        <p:txBody>
          <a:bodyPr/>
          <a:lstStyle/>
          <a:p>
            <a:pPr algn="ctr">
              <a:defRPr/>
            </a:pPr>
            <a:r>
              <a:rPr lang="it-IT" sz="3200" b="1" dirty="0">
                <a:solidFill>
                  <a:srgbClr val="002060"/>
                </a:solidFill>
                <a:effectLst>
                  <a:outerShdw blurRad="38100" dist="38100" dir="2700000" algn="tl">
                    <a:srgbClr val="000000">
                      <a:alpha val="43137"/>
                    </a:srgbClr>
                  </a:outerShdw>
                </a:effectLst>
              </a:rPr>
              <a:t> termini e modalità di richiesta del contributo</a:t>
            </a:r>
          </a:p>
        </p:txBody>
      </p:sp>
      <p:sp>
        <p:nvSpPr>
          <p:cNvPr id="3" name="Segnaposto contenuto 2">
            <a:extLst>
              <a:ext uri="{FF2B5EF4-FFF2-40B4-BE49-F238E27FC236}">
                <a16:creationId xmlns:a16="http://schemas.microsoft.com/office/drawing/2014/main" xmlns="" id="{FA241D35-2B29-AF0E-45C2-F4CE28C3E036}"/>
              </a:ext>
            </a:extLst>
          </p:cNvPr>
          <p:cNvSpPr>
            <a:spLocks noGrp="1"/>
          </p:cNvSpPr>
          <p:nvPr>
            <p:ph sz="quarter" idx="1"/>
          </p:nvPr>
        </p:nvSpPr>
        <p:spPr>
          <a:xfrm>
            <a:off x="457200" y="1600200"/>
            <a:ext cx="7467600" cy="4873625"/>
          </a:xfrm>
        </p:spPr>
        <p:txBody>
          <a:bodyPr/>
          <a:lstStyle/>
          <a:p>
            <a:pPr marL="342900" indent="-342900" eaLnBrk="1" hangingPunct="1">
              <a:lnSpc>
                <a:spcPct val="150000"/>
              </a:lnSpc>
              <a:buAutoNum type="arabicPeriod"/>
              <a:defRPr/>
            </a:pPr>
            <a:r>
              <a:rPr lang="it-IT" sz="1600" dirty="0"/>
              <a:t>L’avviso è visionabile sul sito istituzionale del Dipartimento delle Attività Produttive all’indirizzo:  </a:t>
            </a:r>
            <a:r>
              <a:rPr lang="it-IT" sz="1600" dirty="0">
                <a:solidFill>
                  <a:srgbClr val="0070C0"/>
                </a:solidFill>
              </a:rPr>
              <a:t>http://</a:t>
            </a:r>
            <a:r>
              <a:rPr lang="it-IT" sz="1600" dirty="0" err="1">
                <a:solidFill>
                  <a:srgbClr val="0070C0"/>
                </a:solidFill>
              </a:rPr>
              <a:t>pti.regione.sicilia.it</a:t>
            </a:r>
            <a:r>
              <a:rPr lang="it-IT" sz="1600" dirty="0">
                <a:solidFill>
                  <a:srgbClr val="0070C0"/>
                </a:solidFill>
              </a:rPr>
              <a:t>/</a:t>
            </a:r>
            <a:r>
              <a:rPr lang="it-IT" sz="1600" dirty="0" err="1">
                <a:solidFill>
                  <a:srgbClr val="0070C0"/>
                </a:solidFill>
              </a:rPr>
              <a:t>portal</a:t>
            </a:r>
            <a:r>
              <a:rPr lang="it-IT" sz="1600" dirty="0">
                <a:solidFill>
                  <a:srgbClr val="0070C0"/>
                </a:solidFill>
              </a:rPr>
              <a:t>/page/</a:t>
            </a:r>
            <a:r>
              <a:rPr lang="it-IT" sz="1600" dirty="0" err="1">
                <a:solidFill>
                  <a:srgbClr val="0070C0"/>
                </a:solidFill>
              </a:rPr>
              <a:t>portal</a:t>
            </a:r>
            <a:r>
              <a:rPr lang="it-IT" sz="1600" dirty="0">
                <a:solidFill>
                  <a:srgbClr val="0070C0"/>
                </a:solidFill>
              </a:rPr>
              <a:t>/PIR_PORTALE/</a:t>
            </a:r>
            <a:r>
              <a:rPr lang="it-IT" sz="1600" dirty="0" err="1">
                <a:solidFill>
                  <a:srgbClr val="0070C0"/>
                </a:solidFill>
              </a:rPr>
              <a:t>PIR_LaStrutturaRegionale</a:t>
            </a:r>
            <a:r>
              <a:rPr lang="it-IT" sz="1600" dirty="0">
                <a:solidFill>
                  <a:srgbClr val="0070C0"/>
                </a:solidFill>
              </a:rPr>
              <a:t>/ </a:t>
            </a:r>
            <a:r>
              <a:rPr lang="it-IT" sz="1600" dirty="0" err="1">
                <a:solidFill>
                  <a:srgbClr val="0070C0"/>
                </a:solidFill>
              </a:rPr>
              <a:t>PIR_AttivitaProduttive</a:t>
            </a:r>
            <a:r>
              <a:rPr lang="it-IT" sz="1600" dirty="0">
                <a:solidFill>
                  <a:srgbClr val="0070C0"/>
                </a:solidFill>
              </a:rPr>
              <a:t>/</a:t>
            </a:r>
            <a:r>
              <a:rPr lang="it-IT" sz="1600" dirty="0" err="1">
                <a:solidFill>
                  <a:srgbClr val="0070C0"/>
                </a:solidFill>
              </a:rPr>
              <a:t>PIR_DipAttivitaProduttive</a:t>
            </a:r>
            <a:r>
              <a:rPr lang="it-IT" sz="1600" dirty="0">
                <a:solidFill>
                  <a:srgbClr val="0070C0"/>
                </a:solidFill>
              </a:rPr>
              <a:t> </a:t>
            </a:r>
            <a:r>
              <a:rPr lang="it-IT" sz="1600" dirty="0"/>
              <a:t>e sul sito </a:t>
            </a:r>
            <a:r>
              <a:rPr lang="it-IT" sz="1600" dirty="0" err="1"/>
              <a:t>www.euroinfosicilia.it</a:t>
            </a:r>
            <a:r>
              <a:rPr lang="it-IT" sz="1600" dirty="0"/>
              <a:t> </a:t>
            </a:r>
          </a:p>
          <a:p>
            <a:pPr eaLnBrk="1" hangingPunct="1">
              <a:lnSpc>
                <a:spcPct val="150000"/>
              </a:lnSpc>
              <a:buNone/>
              <a:defRPr/>
            </a:pPr>
            <a:r>
              <a:rPr lang="it-IT" sz="1600" dirty="0"/>
              <a:t>2. Le istanze, pena l’esclusione, devono essere compilate on line (secondo lo schema Allegato A), accedendo con credenziali SPID2 alla piattaforma </a:t>
            </a:r>
            <a:r>
              <a:rPr lang="it-IT" sz="1600" dirty="0">
                <a:hlinkClick r:id="rId2"/>
              </a:rPr>
              <a:t>https://sportelloincentivi.regione</a:t>
            </a:r>
            <a:r>
              <a:rPr lang="it-IT" sz="1600">
                <a:hlinkClick r:id="rId2"/>
              </a:rPr>
              <a:t>.sicilia.it</a:t>
            </a:r>
            <a:r>
              <a:rPr lang="it-IT" sz="1600"/>
              <a:t> </a:t>
            </a:r>
            <a:r>
              <a:rPr lang="it-IT" sz="1600" dirty="0"/>
              <a:t>e firmate digitalmente dal legale rappresentante  in formato .p7m. Tali istanze devono essere inviate a partire dalle ore 12.00 del giorno 20.05.22  e fino alle ore 12:00 del giorno 06.06.22.</a:t>
            </a:r>
            <a:endParaRPr lang="en-US" altLang="it-IT" sz="2600" b="1" dirty="0">
              <a:solidFill>
                <a:schemeClr val="accent6">
                  <a:lumMod val="75000"/>
                </a:schemeClr>
              </a:solidFill>
              <a:effectLst>
                <a:outerShdw blurRad="38100" dist="38100" dir="2700000" algn="tl">
                  <a:srgbClr val="000000">
                    <a:alpha val="43137"/>
                  </a:srgbClr>
                </a:outerShdw>
              </a:effectLst>
              <a:latin typeface="+mj-lt"/>
            </a:endParaRPr>
          </a:p>
          <a:p>
            <a:pPr>
              <a:defRPr/>
            </a:pPr>
            <a:endParaRPr lang="it-IT"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A5042AD1-F5A1-B4B5-8180-39706D24735E}"/>
              </a:ext>
            </a:extLst>
          </p:cNvPr>
          <p:cNvSpPr>
            <a:spLocks noGrp="1"/>
          </p:cNvSpPr>
          <p:nvPr>
            <p:ph type="title"/>
          </p:nvPr>
        </p:nvSpPr>
        <p:spPr/>
        <p:txBody>
          <a:bodyPr/>
          <a:lstStyle/>
          <a:p>
            <a:pPr algn="ctr">
              <a:defRPr/>
            </a:pPr>
            <a:r>
              <a:rPr lang="it-IT" sz="2800" b="1" dirty="0">
                <a:solidFill>
                  <a:srgbClr val="002060"/>
                </a:solidFill>
                <a:effectLst>
                  <a:outerShdw blurRad="38100" dist="38100" dir="2700000" algn="tl">
                    <a:srgbClr val="000000">
                      <a:alpha val="43137"/>
                    </a:srgbClr>
                  </a:outerShdw>
                </a:effectLst>
              </a:rPr>
              <a:t>Modalità di presentazione della domanda</a:t>
            </a:r>
            <a:endParaRPr lang="it-IT" dirty="0"/>
          </a:p>
        </p:txBody>
      </p:sp>
      <p:sp>
        <p:nvSpPr>
          <p:cNvPr id="3" name="Segnaposto contenuto 2">
            <a:extLst>
              <a:ext uri="{FF2B5EF4-FFF2-40B4-BE49-F238E27FC236}">
                <a16:creationId xmlns:a16="http://schemas.microsoft.com/office/drawing/2014/main" xmlns="" id="{2B10CCBA-D1BC-1837-386A-3A3A86099B50}"/>
              </a:ext>
            </a:extLst>
          </p:cNvPr>
          <p:cNvSpPr>
            <a:spLocks noGrp="1"/>
          </p:cNvSpPr>
          <p:nvPr>
            <p:ph sz="quarter" idx="1"/>
          </p:nvPr>
        </p:nvSpPr>
        <p:spPr>
          <a:xfrm>
            <a:off x="457200" y="1600200"/>
            <a:ext cx="7467600" cy="4873625"/>
          </a:xfrm>
        </p:spPr>
        <p:txBody>
          <a:bodyPr/>
          <a:lstStyle/>
          <a:p>
            <a:pPr marL="0" indent="0" algn="just">
              <a:buNone/>
              <a:defRPr/>
            </a:pPr>
            <a:r>
              <a:rPr lang="it-IT" sz="2000" dirty="0">
                <a:latin typeface="+mj-lt"/>
              </a:rPr>
              <a:t>Sulla piattaforma regionale saranno pubblicate le istruzioni per la compilazione della richiesta di contributo. </a:t>
            </a:r>
          </a:p>
          <a:p>
            <a:pPr marL="0" indent="0" algn="just">
              <a:buNone/>
              <a:defRPr/>
            </a:pPr>
            <a:r>
              <a:rPr lang="it-IT" sz="2000" dirty="0">
                <a:latin typeface="+mj-lt"/>
              </a:rPr>
              <a:t>Non è ammessa la delega della firma.</a:t>
            </a:r>
          </a:p>
          <a:p>
            <a:pPr marL="0" indent="0" algn="just">
              <a:buNone/>
              <a:defRPr/>
            </a:pPr>
            <a:r>
              <a:rPr lang="it-IT" sz="2000" dirty="0">
                <a:latin typeface="+mj-lt"/>
              </a:rPr>
              <a:t>L’ Allegato A è reso nella forma di dichiarazione sostitutiva di certificazione/atto di </a:t>
            </a:r>
            <a:r>
              <a:rPr lang="it-IT" sz="2000" dirty="0" err="1">
                <a:latin typeface="+mj-lt"/>
              </a:rPr>
              <a:t>notorieta</a:t>
            </a:r>
            <a:r>
              <a:rPr lang="it-IT" sz="2000" dirty="0">
                <a:latin typeface="+mj-lt"/>
              </a:rPr>
              <a:t>̀, ai sensi degli artt. 46 e 47 del D.P.R. n. 445/2000, ed è soggetto alla </a:t>
            </a:r>
            <a:r>
              <a:rPr lang="it-IT" sz="2000" dirty="0" err="1">
                <a:latin typeface="+mj-lt"/>
              </a:rPr>
              <a:t>responsabilita</a:t>
            </a:r>
            <a:r>
              <a:rPr lang="it-IT" sz="2000" dirty="0">
                <a:latin typeface="+mj-lt"/>
              </a:rPr>
              <a:t>̀, anche penale, di cui agli artt. 75 e 76 dello stesso in caso di dichiarazioni mendaci. </a:t>
            </a:r>
          </a:p>
          <a:p>
            <a:pPr marL="0" indent="0" algn="just">
              <a:buNone/>
              <a:defRPr/>
            </a:pPr>
            <a:r>
              <a:rPr lang="it-IT" sz="2000" dirty="0">
                <a:latin typeface="+mj-lt"/>
              </a:rPr>
              <a:t>Saranno considerate irricevibili le richieste di contributo:</a:t>
            </a:r>
          </a:p>
          <a:p>
            <a:pPr marL="457200" indent="-457200" algn="just">
              <a:buAutoNum type="alphaLcParenR"/>
              <a:defRPr/>
            </a:pPr>
            <a:r>
              <a:rPr lang="it-IT" sz="2000" dirty="0">
                <a:latin typeface="+mj-lt"/>
              </a:rPr>
              <a:t>predisposte secondo modalità difformi e inviate al di fuori dei termini previsti dal presente Avviso; </a:t>
            </a:r>
          </a:p>
          <a:p>
            <a:pPr marL="457200" indent="-457200" algn="just">
              <a:buAutoNum type="alphaLcParenR"/>
              <a:defRPr/>
            </a:pPr>
            <a:r>
              <a:rPr lang="it-IT" sz="2000" dirty="0">
                <a:latin typeface="+mj-lt"/>
              </a:rPr>
              <a:t>predisposte in maniera incompleta e/o non conforme alle disposizioni di Legge e del presente Avviso e non firmate digitalmente dal legale rappresentante.</a:t>
            </a:r>
          </a:p>
          <a:p>
            <a:pPr>
              <a:defRPr/>
            </a:pPr>
            <a:endParaRPr lang="it-IT" dirty="0"/>
          </a:p>
          <a:p>
            <a:pPr marL="0" indent="0">
              <a:buFont typeface="Wingdings" pitchFamily="2" charset="2"/>
              <a:buNone/>
              <a:defRPr/>
            </a:pPr>
            <a:endParaRPr lang="it-I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olo 1">
            <a:extLst>
              <a:ext uri="{FF2B5EF4-FFF2-40B4-BE49-F238E27FC236}">
                <a16:creationId xmlns:a16="http://schemas.microsoft.com/office/drawing/2014/main" xmlns="" id="{0B1CA6C9-3DB6-F455-2C6B-B34550EE8049}"/>
              </a:ext>
            </a:extLst>
          </p:cNvPr>
          <p:cNvSpPr txBox="1">
            <a:spLocks/>
          </p:cNvSpPr>
          <p:nvPr/>
        </p:nvSpPr>
        <p:spPr>
          <a:xfrm>
            <a:off x="1331912" y="147637"/>
            <a:ext cx="6480175" cy="908050"/>
          </a:xfrm>
          <a:prstGeom prst="rect">
            <a:avLst/>
          </a:prstGeom>
        </p:spPr>
        <p:txBody>
          <a:bodyPr anchor="b">
            <a:no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ctr" fontAlgn="auto">
              <a:spcAft>
                <a:spcPts val="0"/>
              </a:spcAft>
              <a:defRPr/>
            </a:pPr>
            <a:r>
              <a:rPr lang="it-IT" sz="2800" b="1" i="1" dirty="0">
                <a:solidFill>
                  <a:schemeClr val="accent1">
                    <a:lumMod val="75000"/>
                  </a:schemeClr>
                </a:solidFill>
                <a:effectLst>
                  <a:outerShdw blurRad="38100" dist="38100" dir="2700000" algn="tl">
                    <a:srgbClr val="000000">
                      <a:alpha val="43137"/>
                    </a:srgbClr>
                  </a:outerShdw>
                </a:effectLst>
              </a:rPr>
              <a:t>Requisiti per l’erogazione del Contributo</a:t>
            </a:r>
          </a:p>
        </p:txBody>
      </p:sp>
      <p:sp>
        <p:nvSpPr>
          <p:cNvPr id="22530" name="Segnaposto contenuto 2">
            <a:extLst>
              <a:ext uri="{FF2B5EF4-FFF2-40B4-BE49-F238E27FC236}">
                <a16:creationId xmlns:a16="http://schemas.microsoft.com/office/drawing/2014/main" xmlns="" id="{99909258-3F7E-635E-E660-B2DAAF6DB4DB}"/>
              </a:ext>
            </a:extLst>
          </p:cNvPr>
          <p:cNvSpPr>
            <a:spLocks noGrp="1"/>
          </p:cNvSpPr>
          <p:nvPr>
            <p:ph idx="1"/>
          </p:nvPr>
        </p:nvSpPr>
        <p:spPr>
          <a:xfrm>
            <a:off x="457200" y="981075"/>
            <a:ext cx="8002588" cy="4752975"/>
          </a:xfrm>
        </p:spPr>
        <p:txBody>
          <a:bodyPr/>
          <a:lstStyle/>
          <a:p>
            <a:pPr marL="0" indent="0" algn="ctr" eaLnBrk="1" hangingPunct="1">
              <a:buFont typeface="Wingdings" pitchFamily="2" charset="2"/>
              <a:buNone/>
            </a:pPr>
            <a:r>
              <a:rPr lang="en-US" altLang="it-IT" sz="2900" dirty="0"/>
              <a:t> </a:t>
            </a:r>
          </a:p>
          <a:p>
            <a:pPr marL="0" indent="0" algn="just">
              <a:lnSpc>
                <a:spcPct val="200000"/>
              </a:lnSpc>
              <a:spcBef>
                <a:spcPct val="0"/>
              </a:spcBef>
              <a:buNone/>
            </a:pPr>
            <a:r>
              <a:rPr lang="it-IT" sz="1600" dirty="0"/>
              <a:t>Ai fini dell’erogazione del contributo l’impresa deve essere in regola con gli obblighi contributivi e previdenziali come rilevabile dal DURC. </a:t>
            </a:r>
          </a:p>
          <a:p>
            <a:pPr marL="0" indent="0" algn="just">
              <a:lnSpc>
                <a:spcPct val="200000"/>
              </a:lnSpc>
              <a:spcBef>
                <a:spcPct val="0"/>
              </a:spcBef>
              <a:buNone/>
            </a:pPr>
            <a:r>
              <a:rPr lang="it-IT" sz="1600" dirty="0"/>
              <a:t>Le imprese non soggette all’obbligo del DURC devono rilasciare dichiarazione riportante la condizione di esonero dall’obbligo del DURC indicando il riferimento normativo che prevede tale esenzione. </a:t>
            </a:r>
          </a:p>
          <a:p>
            <a:pPr marL="0" indent="0" algn="just">
              <a:lnSpc>
                <a:spcPct val="200000"/>
              </a:lnSpc>
              <a:spcBef>
                <a:spcPct val="0"/>
              </a:spcBef>
              <a:buNone/>
            </a:pPr>
            <a:r>
              <a:rPr lang="it-IT" sz="1600" dirty="0"/>
              <a:t>Si precisa comunque che nel caso di ditte individuali senza dipendenti il titolare deve dichiarare la regolarità della propria posizione contributiva indicando gli estremi del DURC regolare richiesto ad INPS sul proprio codice fiscale.</a:t>
            </a:r>
            <a:r>
              <a:rPr lang="en-US" altLang="it-IT" sz="2000" dirty="0"/>
              <a:t>.</a:t>
            </a:r>
            <a:endParaRPr lang="it-IT" altLang="it-IT"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891F8495-2826-8F63-34ED-0531E9214D95}"/>
              </a:ext>
            </a:extLst>
          </p:cNvPr>
          <p:cNvSpPr>
            <a:spLocks noGrp="1"/>
          </p:cNvSpPr>
          <p:nvPr>
            <p:ph type="title"/>
          </p:nvPr>
        </p:nvSpPr>
        <p:spPr/>
        <p:txBody>
          <a:bodyPr/>
          <a:lstStyle/>
          <a:p>
            <a:pPr algn="ctr">
              <a:defRPr/>
            </a:pPr>
            <a:r>
              <a:rPr lang="it-IT" altLang="it-IT" sz="3200" b="1" dirty="0">
                <a:solidFill>
                  <a:schemeClr val="accent6">
                    <a:lumMod val="75000"/>
                  </a:schemeClr>
                </a:solidFill>
                <a:effectLst>
                  <a:outerShdw blurRad="38100" dist="38100" dir="2700000" algn="tl">
                    <a:srgbClr val="000000">
                      <a:alpha val="43137"/>
                    </a:srgbClr>
                  </a:outerShdw>
                </a:effectLst>
                <a:latin typeface="Century" panose="02040604050505020304" pitchFamily="18" charset="0"/>
              </a:rPr>
              <a:t>controlli</a:t>
            </a:r>
            <a:endParaRPr lang="it-IT" sz="3200" dirty="0">
              <a:solidFill>
                <a:schemeClr val="accent6">
                  <a:lumMod val="75000"/>
                </a:schemeClr>
              </a:solidFill>
              <a:effectLst>
                <a:outerShdw blurRad="38100" dist="38100" dir="2700000" algn="tl">
                  <a:srgbClr val="000000">
                    <a:alpha val="43137"/>
                  </a:srgbClr>
                </a:outerShdw>
              </a:effectLst>
              <a:latin typeface="Century" panose="02040604050505020304" pitchFamily="18" charset="0"/>
            </a:endParaRPr>
          </a:p>
        </p:txBody>
      </p:sp>
      <p:sp>
        <p:nvSpPr>
          <p:cNvPr id="18435" name="Segnaposto contenuto 2">
            <a:extLst>
              <a:ext uri="{FF2B5EF4-FFF2-40B4-BE49-F238E27FC236}">
                <a16:creationId xmlns:a16="http://schemas.microsoft.com/office/drawing/2014/main" xmlns="" id="{F58DCC28-2648-2FC4-CBCC-89EB9A68145A}"/>
              </a:ext>
            </a:extLst>
          </p:cNvPr>
          <p:cNvSpPr>
            <a:spLocks noGrp="1"/>
          </p:cNvSpPr>
          <p:nvPr>
            <p:ph sz="quarter" idx="1"/>
          </p:nvPr>
        </p:nvSpPr>
        <p:spPr>
          <a:xfrm>
            <a:off x="457200" y="1600200"/>
            <a:ext cx="7467600" cy="4873625"/>
          </a:xfrm>
        </p:spPr>
        <p:txBody>
          <a:bodyPr/>
          <a:lstStyle/>
          <a:p>
            <a:pPr algn="just" eaLnBrk="1" hangingPunct="1">
              <a:buFont typeface="Arial" panose="020B0604020202020204" pitchFamily="34" charset="0"/>
              <a:buNone/>
              <a:defRPr/>
            </a:pPr>
            <a:r>
              <a:rPr lang="it-IT" sz="2000" dirty="0">
                <a:latin typeface="+mj-lt"/>
              </a:rPr>
              <a:t>    L’Amministrazione potrà richiedere al beneficiario di produrre la documentazione comprovante i requisiti di ammissibilità: </a:t>
            </a:r>
          </a:p>
          <a:p>
            <a:pPr algn="just" eaLnBrk="1" hangingPunct="1">
              <a:buFont typeface="Arial" panose="020B0604020202020204" pitchFamily="34" charset="0"/>
              <a:buNone/>
              <a:defRPr/>
            </a:pPr>
            <a:r>
              <a:rPr lang="it-IT" sz="2000" dirty="0">
                <a:latin typeface="+mj-lt"/>
              </a:rPr>
              <a:t>    DURC, Dichiarazione dei redditi periodo di imposta 2019 e periodo di imposta 2020 unitamente alla ricevuta di presentazione oppure dichiarazione IVA 2019 e 2020 unitamente alla ricevuta di presentazione oppure bilancio di esercizio 2019 ed esercizio 2020 unitamente alla ricevuta di deposito, nonché Modello DM10 e/o estratto del libro unico del lavoro dal quale si evince il numero di dipendenti occupati presso l’impresa, la tipologia di contratto, il numero di ore full-time o part-time.</a:t>
            </a:r>
            <a:endParaRPr lang="en-US" altLang="it-IT" sz="2000" b="1" dirty="0">
              <a:latin typeface="+mj-lt"/>
            </a:endParaRPr>
          </a:p>
          <a:p>
            <a:pPr algn="just" eaLnBrk="1" hangingPunct="1">
              <a:buFont typeface="Arial" panose="020B0604020202020204" pitchFamily="34" charset="0"/>
              <a:buNone/>
              <a:defRPr/>
            </a:pPr>
            <a:endParaRPr lang="en-US" altLang="it-IT" sz="2000" dirty="0"/>
          </a:p>
          <a:p>
            <a:pPr algn="just" eaLnBrk="1" hangingPunct="1">
              <a:buFont typeface="Arial" panose="020B0604020202020204" pitchFamily="34" charset="0"/>
              <a:buNone/>
              <a:defRPr/>
            </a:pPr>
            <a:endParaRPr lang="it-IT" altLang="it-IT" sz="1800" b="1" u="sng" dirty="0"/>
          </a:p>
          <a:p>
            <a:pPr marL="0" indent="0" algn="ctr">
              <a:buFont typeface="Wingdings" pitchFamily="2" charset="2"/>
              <a:buNone/>
              <a:defRPr/>
            </a:pPr>
            <a:endParaRPr lang="it-IT" sz="2000" dirty="0"/>
          </a:p>
          <a:p>
            <a:pPr marL="0" indent="0">
              <a:buFont typeface="Wingdings" pitchFamily="2" charset="2"/>
              <a:buNone/>
              <a:defRPr/>
            </a:pPr>
            <a:endParaRPr lang="it-IT"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oggia">
  <a:themeElements>
    <a:clrScheme name="Astr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extLst>
    <a:ext uri="{05A4C25C-085E-4340-85A3-A5531E510DB2}">
      <thm15:themeFamily xmlns:thm15="http://schemas.microsoft.com/office/thememl/2012/main" name="Presentazione standard1" id="{B341E588-8FC1-4A5E-A47E-D56CDC968E8D}" vid="{5D60BC83-31F5-4928-AB88-393F4463E7F1}"/>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Astr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themeOverride>
</file>

<file path=docProps/app.xml><?xml version="1.0" encoding="utf-8"?>
<Properties xmlns="http://schemas.openxmlformats.org/officeDocument/2006/extended-properties" xmlns:vt="http://schemas.openxmlformats.org/officeDocument/2006/docPropsVTypes">
  <Template/>
  <TotalTime>984</TotalTime>
  <Words>3060</Words>
  <Application>Microsoft Office PowerPoint</Application>
  <PresentationFormat>Presentazione su schermo (4:3)</PresentationFormat>
  <Paragraphs>437</Paragraphs>
  <Slides>34</Slides>
  <Notes>3</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34</vt:i4>
      </vt:variant>
    </vt:vector>
  </HeadingPairs>
  <TitlesOfParts>
    <vt:vector size="44" baseType="lpstr">
      <vt:lpstr>Arial</vt:lpstr>
      <vt:lpstr>Calibri</vt:lpstr>
      <vt:lpstr>Century</vt:lpstr>
      <vt:lpstr>Century Schoolbook</vt:lpstr>
      <vt:lpstr>Georgia</vt:lpstr>
      <vt:lpstr>Symbol</vt:lpstr>
      <vt:lpstr>Times New Roman</vt:lpstr>
      <vt:lpstr>Wingdings</vt:lpstr>
      <vt:lpstr>Wingdings 2</vt:lpstr>
      <vt:lpstr>Loggia</vt:lpstr>
      <vt:lpstr>             </vt:lpstr>
      <vt:lpstr>Presentazione standard di PowerPoint</vt:lpstr>
      <vt:lpstr>Settori oggetto dell’agevolazione</vt:lpstr>
      <vt:lpstr>Soggetti beneficiari</vt:lpstr>
      <vt:lpstr>Presentazione standard di PowerPoint</vt:lpstr>
      <vt:lpstr> termini e modalità di richiesta del contributo</vt:lpstr>
      <vt:lpstr>Modalità di presentazione della domanda</vt:lpstr>
      <vt:lpstr>Presentazione standard di PowerPoint</vt:lpstr>
      <vt:lpstr>controlli</vt:lpstr>
      <vt:lpstr>Allegati all’avviso 3.1.1 04B</vt:lpstr>
      <vt:lpstr>Presentazione standard di PowerPoint</vt:lpstr>
      <vt:lpstr>Presentazione standard di PowerPoint</vt:lpstr>
      <vt:lpstr>Presentazione standard di PowerPoint</vt:lpstr>
      <vt:lpstr>Presentazione standard di PowerPoint</vt:lpstr>
      <vt:lpstr>Presentazione standard di PowerPoint</vt:lpstr>
      <vt:lpstr>Ai sensi degli artt. 46 e 47 D.P.R. n. 445/00 DICHIARA CHE </vt:lpstr>
      <vt:lpstr>Presentazione standard di PowerPoint</vt:lpstr>
      <vt:lpstr>Presentazione standard di PowerPoint</vt:lpstr>
      <vt:lpstr>Presentazione standard di PowerPoint</vt:lpstr>
      <vt:lpstr>Presentazione standard di PowerPoint</vt:lpstr>
      <vt:lpstr>Presentazione standard di PowerPoint</vt:lpstr>
      <vt:lpstr>di non aver presentato più di una istanza sul presente avviso pubblico (anche per il tramite di eventuali collegate e/o associate). [_] Di essere in possesso di Durc regolare protocollo n …………………...….. del …...………….. rilasciato da ……………………..……. oppure [_] Di non essere soggetta all’obbligo di iscrizione ad INPS/INAIL/Cassa Edile per la seguente motivazione (specificare):     </vt:lpstr>
      <vt:lpstr>Presentazione standard di PowerPoint</vt:lpstr>
      <vt:lpstr>Allegato B - Elenco Comuni ammissibili distinti per GAL </vt:lpstr>
      <vt:lpstr>Presentazione standard di PowerPoint</vt:lpstr>
      <vt:lpstr>Presentazione standard di PowerPoint</vt:lpstr>
      <vt:lpstr>Presentazione standard di PowerPoint</vt:lpstr>
      <vt:lpstr>Elenco Codici ATECO ISTAT 2007 ammissibili   C - Attività manifatturiere Settore dell’azione 3.3.4 Artigianato tradizionale e tipico dei territori </vt:lpstr>
      <vt:lpstr>H - Trasporto e magazzino Settore dell’azione 3.3.4 Servizi e attività per favorire l’accessibilità degli attrattori  </vt:lpstr>
      <vt:lpstr>I - Attività dei servizi di alloggio e ristorazione Settore dell’azione 3.3.4 Attività dei servizi di alloggio e ristorazione  </vt:lpstr>
      <vt:lpstr>J - Servizi di informazione e comunicazione Settore dell’azione 3.3.4 Servizi di informazione e comunicazione  </vt:lpstr>
      <vt:lpstr>N - Noleggio, agenzie di viaggio, servizi di supporto alle imprese Settore dell’azione 3.3.4 Servizi e attività per favorire l’accessibilità degli attrattori</vt:lpstr>
      <vt:lpstr>R - Attività artistiche, sportive, di intrattenimento e divertimento Settore dell’azione 3.3.4 Settori artistico, creativo e culturale;</vt:lpstr>
      <vt:lpstr>S - Altre attività di servizi Settore dell’azione 3.3.4 Settori turistico e ricreativo;</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ERASMUS PLUS KA1  - Mobility for Youth  Workers</dc:title>
  <dc:creator>Beatrice Briguglio</dc:creator>
  <cp:lastModifiedBy>Utente Windows</cp:lastModifiedBy>
  <cp:revision>60</cp:revision>
  <dcterms:created xsi:type="dcterms:W3CDTF">2016-05-21T08:21:48Z</dcterms:created>
  <dcterms:modified xsi:type="dcterms:W3CDTF">2022-05-16T08:03:48Z</dcterms:modified>
</cp:coreProperties>
</file>