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"/>
  </p:notesMasterIdLst>
  <p:sldIdLst>
    <p:sldId id="256" r:id="rId2"/>
  </p:sldIdLst>
  <p:sldSz cx="35999738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4694"/>
  </p:normalViewPr>
  <p:slideViewPr>
    <p:cSldViewPr snapToGrid="0" showGuides="1">
      <p:cViewPr varScale="1">
        <p:scale>
          <a:sx n="15" d="100"/>
          <a:sy n="15" d="100"/>
        </p:scale>
        <p:origin x="3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30/09/2025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1pPr>
    <a:lvl2pPr marL="1530386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2pPr>
    <a:lvl3pPr marL="3060771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3pPr>
    <a:lvl4pPr marL="4591157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4pPr>
    <a:lvl5pPr marL="6121542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5pPr>
    <a:lvl6pPr marL="7651928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6pPr>
    <a:lvl7pPr marL="9182313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7pPr>
    <a:lvl8pPr marL="10712699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8pPr>
    <a:lvl9pPr marL="12243084" algn="l" defTabSz="3060771" rtl="0" eaLnBrk="1" latinLnBrk="0" hangingPunct="1">
      <a:defRPr sz="40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5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63199D8-B302-66D2-4A1E-347CA0453C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4" b="14"/>
          <a:stretch/>
        </p:blipFill>
        <p:spPr>
          <a:xfrm>
            <a:off x="0" y="-20022"/>
            <a:ext cx="35989879" cy="503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75" userDrawn="1">
          <p15:clr>
            <a:srgbClr val="F26B43"/>
          </p15:clr>
        </p15:guide>
        <p15:guide id="2" orient="horz" pos="27985" userDrawn="1">
          <p15:clr>
            <a:srgbClr val="F26B43"/>
          </p15:clr>
        </p15:guide>
        <p15:guide id="3" pos="1065" userDrawn="1">
          <p15:clr>
            <a:srgbClr val="F26B43"/>
          </p15:clr>
        </p15:guide>
        <p15:guide id="4" pos="150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8294914" y="44521822"/>
            <a:ext cx="15646174" cy="4345439"/>
          </a:xfrm>
          <a:prstGeom prst="rect">
            <a:avLst/>
          </a:prstGeom>
        </p:spPr>
        <p:txBody>
          <a:bodyPr anchor="b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55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>
              <a:spcBef>
                <a:spcPts val="2000"/>
              </a:spcBef>
            </a:pPr>
            <a:r>
              <a:rPr lang="it-IT" sz="5500" dirty="0">
                <a:latin typeface="Exo 2" pitchFamily="2" charset="77"/>
              </a:rPr>
              <a:t>Ufficio Anagrafe Comunale</a:t>
            </a:r>
            <a:br>
              <a:rPr lang="it-IT" sz="5500" dirty="0">
                <a:latin typeface="Exo 2" pitchFamily="2" charset="77"/>
              </a:rPr>
            </a:br>
            <a:r>
              <a:rPr lang="it-IT" sz="5500" dirty="0">
                <a:latin typeface="Exo 2" pitchFamily="2" charset="77"/>
              </a:rPr>
              <a:t>Aperto dal Lun al Ven </a:t>
            </a:r>
            <a:br>
              <a:rPr lang="it-IT" sz="5500" dirty="0">
                <a:latin typeface="Exo 2" pitchFamily="2" charset="77"/>
              </a:rPr>
            </a:br>
            <a:r>
              <a:rPr lang="it-IT" sz="5500">
                <a:latin typeface="Exo 2" pitchFamily="2" charset="77"/>
              </a:rPr>
              <a:t>dalle 11:00 alle 13:00</a:t>
            </a:r>
            <a:endParaRPr lang="it-IT" sz="5500" dirty="0">
              <a:latin typeface="Exo 2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17881600" y="10594167"/>
            <a:ext cx="15138400" cy="20566987"/>
          </a:xfrm>
          <a:prstGeom prst="rect">
            <a:avLst/>
          </a:prstGeom>
          <a:solidFill>
            <a:srgbClr val="C00000"/>
          </a:solidFill>
        </p:spPr>
        <p:txBody>
          <a:bodyPr wrap="square" lIns="720000" tIns="720000" rIns="1080000" bIns="720000" anchor="ctr" anchorCtr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1" i="0" dirty="0">
                <a:solidFill>
                  <a:srgbClr val="DCDDDE"/>
                </a:solidFill>
                <a:effectLst/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Accanto al riquadro è presente un blocco di testo dove è possibile inserire le informazioni desiderate.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5400" b="0" i="0" dirty="0">
              <a:solidFill>
                <a:srgbClr val="DCDDDE"/>
              </a:solidFill>
              <a:effectLst/>
              <a:latin typeface="Roboto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it-IT" sz="5400" b="0" i="0" dirty="0">
                <a:solidFill>
                  <a:srgbClr val="DCDDDE"/>
                </a:solidFill>
                <a:effectLst/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  <p:pic>
        <p:nvPicPr>
          <p:cNvPr id="1027" name="Immagine 1" descr="Descrizione: Logo6004">
            <a:extLst>
              <a:ext uri="{FF2B5EF4-FFF2-40B4-BE49-F238E27FC236}">
                <a16:creationId xmlns:a16="http://schemas.microsoft.com/office/drawing/2014/main" id="{72651BF6-B801-784F-E175-9E57412D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34" y="44521822"/>
            <a:ext cx="3348395" cy="489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</TotalTime>
  <Words>125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VERONICA CAU</cp:lastModifiedBy>
  <cp:revision>15</cp:revision>
  <dcterms:created xsi:type="dcterms:W3CDTF">2025-09-09T13:39:23Z</dcterms:created>
  <dcterms:modified xsi:type="dcterms:W3CDTF">2025-09-30T12:35:20Z</dcterms:modified>
  <cp:category/>
</cp:coreProperties>
</file>