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notesMasterIdLst>
    <p:notesMasterId r:id="rId3"/>
  </p:notesMasterIdLst>
  <p:sldIdLst>
    <p:sldId id="256" r:id="rId2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69"/>
    <p:restoredTop sz="94705"/>
  </p:normalViewPr>
  <p:slideViewPr>
    <p:cSldViewPr snapToGrid="0" showGuides="1">
      <p:cViewPr varScale="1">
        <p:scale>
          <a:sx n="33" d="100"/>
          <a:sy n="33" d="100"/>
        </p:scale>
        <p:origin x="27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661F8-6075-4643-B8B6-0435C1428218}" type="datetimeFigureOut">
              <a:rPr lang="it-IT" smtClean="0"/>
              <a:t>24/09/2025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2D395-C9D8-FE4D-903D-B67EC7A80E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5056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6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52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79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05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31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57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83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09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338388" y="1143000"/>
            <a:ext cx="2181225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32D395-C9D8-FE4D-903D-B67EC7A80E1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3303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7591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8469C681-D7E2-6EEC-8950-7F0D2C672E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815" y="-1"/>
            <a:ext cx="10697628" cy="1512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1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85" userDrawn="1">
          <p15:clr>
            <a:srgbClr val="F26B43"/>
          </p15:clr>
        </p15:guide>
        <p15:guide id="2" orient="horz" pos="8395" userDrawn="1">
          <p15:clr>
            <a:srgbClr val="F26B43"/>
          </p15:clr>
        </p15:guide>
        <p15:guide id="3" pos="316" userDrawn="1">
          <p15:clr>
            <a:srgbClr val="F26B43"/>
          </p15:clr>
        </p15:guide>
        <p15:guide id="4" pos="4479" userDrawn="1">
          <p15:clr>
            <a:srgbClr val="F26B43"/>
          </p15:clr>
        </p15:guide>
        <p15:guide id="5" orient="horz" pos="6985" userDrawn="1">
          <p15:clr>
            <a:srgbClr val="F26B43"/>
          </p15:clr>
        </p15:guide>
        <p15:guide id="6" orient="horz" pos="814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ABD37A32-272B-5E8A-0289-3DD064D9F0A5}"/>
              </a:ext>
            </a:extLst>
          </p:cNvPr>
          <p:cNvSpPr txBox="1">
            <a:spLocks/>
          </p:cNvSpPr>
          <p:nvPr/>
        </p:nvSpPr>
        <p:spPr>
          <a:xfrm>
            <a:off x="501649" y="11123614"/>
            <a:ext cx="6608763" cy="1800224"/>
          </a:xfrm>
          <a:prstGeom prst="rect">
            <a:avLst/>
          </a:prstGeom>
        </p:spPr>
        <p:txBody>
          <a:bodyPr tIns="90000" rIns="90000" bIns="90000" anchor="t" anchorCtr="0"/>
          <a:lstStyle>
            <a:lvl1pPr marL="0" indent="0" algn="ctr" defTabSz="1069208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b="1" dirty="0">
                <a:solidFill>
                  <a:srgbClr val="C42B1A"/>
                </a:solidFill>
                <a:latin typeface="Exo 2" pitchFamily="2" charset="77"/>
              </a:rPr>
              <a:t>PER MAGGIORI INFORMAZIONI</a:t>
            </a:r>
          </a:p>
          <a:p>
            <a:pPr algn="l">
              <a:spcBef>
                <a:spcPts val="594"/>
              </a:spcBef>
            </a:pPr>
            <a:r>
              <a:rPr lang="it-IT" sz="1800" dirty="0">
                <a:latin typeface="Exo 2" pitchFamily="2" charset="77"/>
              </a:rPr>
              <a:t>Ufficio Anagrafe Comunale</a:t>
            </a:r>
            <a:br>
              <a:rPr lang="it-IT" sz="1800" dirty="0">
                <a:latin typeface="Exo 2" pitchFamily="2" charset="77"/>
              </a:rPr>
            </a:br>
            <a:r>
              <a:rPr lang="it-IT" sz="1800" dirty="0">
                <a:latin typeface="Exo 2" pitchFamily="2" charset="77"/>
              </a:rPr>
              <a:t>Aperto dal Lun al Ven </a:t>
            </a:r>
            <a:br>
              <a:rPr lang="it-IT" sz="1800" dirty="0">
                <a:latin typeface="Exo 2" pitchFamily="2" charset="77"/>
              </a:rPr>
            </a:br>
            <a:r>
              <a:rPr lang="it-IT" sz="1800" dirty="0">
                <a:latin typeface="Exo 2" pitchFamily="2" charset="77"/>
              </a:rPr>
              <a:t>dalle 9:00 alle 12:00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4885E72-48EC-011E-F987-FA115E521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06" y="13298205"/>
            <a:ext cx="2321299" cy="132937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D395221-3EE2-BD96-D6E9-561142DF53ED}"/>
              </a:ext>
            </a:extLst>
          </p:cNvPr>
          <p:cNvSpPr txBox="1"/>
          <p:nvPr/>
        </p:nvSpPr>
        <p:spPr>
          <a:xfrm>
            <a:off x="-5310781" y="3221116"/>
            <a:ext cx="4496059" cy="6109689"/>
          </a:xfrm>
          <a:prstGeom prst="rect">
            <a:avLst/>
          </a:prstGeom>
          <a:solidFill>
            <a:srgbClr val="C00000"/>
          </a:solidFill>
        </p:spPr>
        <p:txBody>
          <a:bodyPr wrap="square" lIns="213838" tIns="213838" rIns="320757" bIns="213838" anchor="ctr" anchorCtr="0">
            <a:spAutoFit/>
          </a:bodyPr>
          <a:lstStyle/>
          <a:p>
            <a:pPr marL="203683" indent="-203683">
              <a:buFont typeface="Arial" panose="020B0604020202020204" pitchFamily="34" charset="0"/>
              <a:buChar char="•"/>
            </a:pPr>
            <a:r>
              <a:rPr lang="it-IT" sz="1604" b="1" dirty="0">
                <a:solidFill>
                  <a:srgbClr val="DCDDDE"/>
                </a:solidFill>
                <a:latin typeface="Roboto" pitchFamily="2" charset="0"/>
              </a:rPr>
              <a:t>Linee guida per l’utilizzo del logo dei Comuni sulla locandina del Censimento della Popolazione e delle Abitazioni</a:t>
            </a:r>
            <a:endParaRPr lang="it-IT" sz="1604" dirty="0">
              <a:solidFill>
                <a:srgbClr val="DCDDDE"/>
              </a:solidFill>
              <a:latin typeface="Roboto" pitchFamily="2" charset="0"/>
            </a:endParaRPr>
          </a:p>
          <a:p>
            <a:pPr marL="203683" indent="-203683">
              <a:buFont typeface="Arial" panose="020B0604020202020204" pitchFamily="34" charset="0"/>
              <a:buChar char="•"/>
            </a:pPr>
            <a:endParaRPr lang="it-IT" sz="1604" dirty="0">
              <a:solidFill>
                <a:srgbClr val="DCDDDE"/>
              </a:solidFill>
              <a:latin typeface="Roboto" pitchFamily="2" charset="0"/>
            </a:endParaRPr>
          </a:p>
          <a:p>
            <a:pPr marL="203683" indent="-203683">
              <a:buFont typeface="Arial" panose="020B0604020202020204" pitchFamily="34" charset="0"/>
              <a:buChar char="•"/>
            </a:pPr>
            <a:r>
              <a:rPr lang="it-IT" sz="1604" dirty="0">
                <a:solidFill>
                  <a:srgbClr val="DCDDDE"/>
                </a:solidFill>
                <a:latin typeface="Roboto" pitchFamily="2" charset="0"/>
              </a:rPr>
              <a:t>Installate il font inviato sul vostro PC prima di procedere: questo passaggio è essenziale.</a:t>
            </a:r>
          </a:p>
          <a:p>
            <a:pPr marL="203683" indent="-203683">
              <a:buFont typeface="Arial" panose="020B0604020202020204" pitchFamily="34" charset="0"/>
              <a:buChar char="•"/>
            </a:pPr>
            <a:endParaRPr lang="it-IT" sz="1604" dirty="0">
              <a:solidFill>
                <a:srgbClr val="DCDDDE"/>
              </a:solidFill>
              <a:latin typeface="Roboto" pitchFamily="2" charset="0"/>
            </a:endParaRPr>
          </a:p>
          <a:p>
            <a:pPr marL="203683" indent="-203683">
              <a:buFont typeface="Arial" panose="020B0604020202020204" pitchFamily="34" charset="0"/>
              <a:buChar char="•"/>
            </a:pPr>
            <a:r>
              <a:rPr lang="it-IT" sz="1604" dirty="0">
                <a:solidFill>
                  <a:srgbClr val="DCDDDE"/>
                </a:solidFill>
                <a:latin typeface="Roboto" pitchFamily="2" charset="0"/>
              </a:rPr>
              <a:t>Al centro della pagina è presente un blocco di testo dove è possibile inserire le informazioni sui Comuni.</a:t>
            </a:r>
          </a:p>
          <a:p>
            <a:pPr marL="203683" indent="-203683">
              <a:buFont typeface="Arial" panose="020B0604020202020204" pitchFamily="34" charset="0"/>
              <a:buChar char="•"/>
            </a:pPr>
            <a:endParaRPr lang="it-IT" sz="1604" dirty="0">
              <a:solidFill>
                <a:srgbClr val="DCDDDE"/>
              </a:solidFill>
              <a:latin typeface="Roboto" pitchFamily="2" charset="0"/>
            </a:endParaRPr>
          </a:p>
          <a:p>
            <a:pPr marL="203683" indent="-203683">
              <a:buFont typeface="Arial" panose="020B0604020202020204" pitchFamily="34" charset="0"/>
              <a:buChar char="•"/>
            </a:pPr>
            <a:r>
              <a:rPr lang="it-IT" sz="1604" dirty="0">
                <a:solidFill>
                  <a:srgbClr val="DCDDDE"/>
                </a:solidFill>
                <a:latin typeface="Roboto" pitchFamily="2" charset="0"/>
              </a:rPr>
              <a:t>Il riquadro tratteggiato blu indica lo spazio riservato all’inserimento del logo del Comune.</a:t>
            </a:r>
          </a:p>
          <a:p>
            <a:endParaRPr lang="it-IT" sz="1604" dirty="0">
              <a:solidFill>
                <a:srgbClr val="DCDDDE"/>
              </a:solidFill>
              <a:latin typeface="Roboto" pitchFamily="2" charset="0"/>
            </a:endParaRPr>
          </a:p>
          <a:p>
            <a:pPr marL="203683" indent="-203683">
              <a:buFont typeface="Arial" panose="020B0604020202020204" pitchFamily="34" charset="0"/>
              <a:buChar char="•"/>
            </a:pPr>
            <a:r>
              <a:rPr lang="it-IT" sz="1604" dirty="0">
                <a:solidFill>
                  <a:srgbClr val="DCDDDE"/>
                </a:solidFill>
                <a:latin typeface="Roboto" pitchFamily="2" charset="0"/>
              </a:rPr>
              <a:t>Una volta inserito il logo, è necessario eliminare il riquadro tratteggiato blu.</a:t>
            </a:r>
          </a:p>
          <a:p>
            <a:pPr marL="203683" indent="-203683">
              <a:buFont typeface="Arial" panose="020B0604020202020204" pitchFamily="34" charset="0"/>
              <a:buChar char="•"/>
            </a:pPr>
            <a:endParaRPr lang="it-IT" sz="1604" dirty="0">
              <a:solidFill>
                <a:srgbClr val="DCDDDE"/>
              </a:solidFill>
              <a:latin typeface="Roboto" pitchFamily="2" charset="0"/>
            </a:endParaRPr>
          </a:p>
          <a:p>
            <a:pPr marL="203683" indent="-203683">
              <a:buFont typeface="Arial" panose="020B0604020202020204" pitchFamily="34" charset="0"/>
              <a:buChar char="•"/>
            </a:pPr>
            <a:r>
              <a:rPr lang="it-IT" sz="1604" dirty="0">
                <a:solidFill>
                  <a:srgbClr val="DCDDDE"/>
                </a:solidFill>
                <a:latin typeface="Roboto" pitchFamily="2" charset="0"/>
              </a:rPr>
              <a:t>Nel caso in cui il logo abbia una forma più quadrata, è possibile spostare il blocco delle informazioni a sinistra, per garantire un migliore equilibrio visivo.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49" y="12923838"/>
            <a:ext cx="2296656" cy="170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465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94</TotalTime>
  <Words>127</Words>
  <Application>Microsoft Office PowerPoint</Application>
  <PresentationFormat>Personalizzato</PresentationFormat>
  <Paragraphs>14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Exo 2</vt:lpstr>
      <vt:lpstr>Roboto</vt:lpstr>
      <vt:lpstr>Tema di Office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>POMILIO 8</dc:creator>
  <cp:keywords/>
  <dc:description/>
  <cp:lastModifiedBy>Anagrafe</cp:lastModifiedBy>
  <cp:revision>19</cp:revision>
  <cp:lastPrinted>2025-09-17T07:30:46Z</cp:lastPrinted>
  <dcterms:created xsi:type="dcterms:W3CDTF">2025-09-09T13:39:23Z</dcterms:created>
  <dcterms:modified xsi:type="dcterms:W3CDTF">2025-09-24T10:37:14Z</dcterms:modified>
  <cp:category/>
</cp:coreProperties>
</file>