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359997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 varScale="1">
        <p:scale>
          <a:sx n="10" d="100"/>
          <a:sy n="10" d="100"/>
        </p:scale>
        <p:origin x="26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4521822"/>
            <a:ext cx="14253290" cy="4345439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dal Lun al Ven 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dalle 9:00 alle 12:00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097" y="44521822"/>
            <a:ext cx="7815902" cy="44760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6095" y="43383199"/>
            <a:ext cx="7815899" cy="56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125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Anagrafe</cp:lastModifiedBy>
  <cp:revision>15</cp:revision>
  <dcterms:created xsi:type="dcterms:W3CDTF">2025-09-09T13:39:23Z</dcterms:created>
  <dcterms:modified xsi:type="dcterms:W3CDTF">2025-09-24T10:38:53Z</dcterms:modified>
  <cp:category/>
</cp:coreProperties>
</file>