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="" xmlns:a16="http://schemas.microsoft.com/office/drawing/2014/main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VEGANA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=""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119709"/>
              </p:ext>
            </p:extLst>
          </p:nvPr>
        </p:nvGraphicFramePr>
        <p:xfrm>
          <a:off x="433454" y="748660"/>
          <a:ext cx="10080536" cy="6375377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OLIO NO FORM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lenticchie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crostini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HAMBURGER*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VEGANO 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FARINATA DI CECI </a:t>
                      </a:r>
                      <a:endParaRPr lang="it-IT" sz="11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HAMBURGER*  VEGANO 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basilico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OLIO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VEGANO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FARINATA  DI CECI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LEGUMI IN UMIDO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HAMBURGER*  VEGANO  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LEGUMI 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zucchine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*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orzo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E ZAFFERANO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FARINATA DI CECI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LEGUMI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HAMBURGER*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VEGANO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FARINATA DI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CECI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pomodoro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NO FORM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 E BASILICO NO FORM 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E VERDURE NO PARM 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OLIO NO FORM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HAMBURGER* VEGANO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FARINATA DI CECI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 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</a:t>
                      </a:r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VEGANO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EC84AD-F99A-43D6-AFFE-58C933762AE4}">
  <ds:schemaRefs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367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VEGANA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129</cp:revision>
  <cp:lastPrinted>2025-09-09T12:13:57Z</cp:lastPrinted>
  <dcterms:created xsi:type="dcterms:W3CDTF">2019-06-10T07:41:29Z</dcterms:created>
  <dcterms:modified xsi:type="dcterms:W3CDTF">2025-09-17T10:34:45Z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