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74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FF99"/>
    <a:srgbClr val="FF0066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0E2F6-3919-4397-885F-01763F0B66BF}" v="312" dt="2021-03-01T10:17:04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97" d="100"/>
          <a:sy n="97" d="100"/>
        </p:scale>
        <p:origin x="1554" y="72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5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:a16="http://schemas.microsoft.com/office/drawing/2014/main" xmlns="" id="{DE961978-876C-4C46-A375-8E38B734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087" y="186198"/>
            <a:ext cx="9665114" cy="562462"/>
          </a:xfrm>
        </p:spPr>
        <p:txBody>
          <a:bodyPr anchor="t">
            <a:normAutofit fontScale="90000"/>
          </a:bodyPr>
          <a:lstStyle/>
          <a:p>
            <a:pPr algn="l"/>
            <a:r>
              <a:rPr lang="it-IT" sz="2222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Menù ESTIVO SCUOLE </a:t>
            </a:r>
            <a:r>
              <a:rPr lang="it-IT" sz="2222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COMUNE DI OLGIATE OLONA - </a:t>
            </a:r>
            <a:r>
              <a:rPr lang="it-IT" sz="1400" dirty="0">
                <a:solidFill>
                  <a:srgbClr val="0D6930"/>
                </a:solidFill>
                <a:latin typeface="Gotham-Medium"/>
                <a:cs typeface="Gotham-Medium"/>
              </a:rPr>
              <a:t>Primavera- Estate | Anno Scolastico </a:t>
            </a:r>
            <a:r>
              <a:rPr lang="it-IT" sz="1400" dirty="0" smtClean="0">
                <a:solidFill>
                  <a:srgbClr val="0D6930"/>
                </a:solidFill>
                <a:latin typeface="Gotham-Medium"/>
                <a:cs typeface="Gotham-Medium"/>
              </a:rPr>
              <a:t>2025-2026 </a:t>
            </a:r>
            <a:r>
              <a:rPr lang="it-IT" sz="1400" b="1" dirty="0" smtClean="0">
                <a:solidFill>
                  <a:srgbClr val="0D6930"/>
                </a:solidFill>
                <a:latin typeface="Gotham-Medium"/>
                <a:cs typeface="Gotham-Medium"/>
              </a:rPr>
              <a:t>DIETA NO LATTE </a:t>
            </a:r>
            <a:endParaRPr lang="it-IT" sz="1400" b="1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xmlns="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61909"/>
              </p:ext>
            </p:extLst>
          </p:nvPr>
        </p:nvGraphicFramePr>
        <p:xfrm>
          <a:off x="433454" y="748660"/>
          <a:ext cx="10080536" cy="6537301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32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47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182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952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744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6450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73771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OLIO NO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pomodoro e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lenticchie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Gnocchi al ragù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carne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07943" rtl="0" eaLnBrk="1" fontAlgn="ctr" latinLnBrk="0" hangingPunct="1"/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Passato di verdure* e legumi con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crostini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55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Tonno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PROSCIUTTO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COTTO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½ porzione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OMELETTE S/LATTE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Bastoncini pesce*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326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* 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fresche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 (insalata, pomodori, olive e mais)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prezzemolo (calde)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648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 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integrale al ragù di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verdure*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Focaccia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pomodoro e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basilico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FORM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fredda con basilico,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pomodori e ceci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OLIO 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Hamburger* vegetale</a:t>
                      </a:r>
                    </a:p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Prosciutto cotto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Fettuccine di totano* gratinate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 di tacchino  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Bocconcini di pollo gratinati con aromi</a:t>
                      </a:r>
                    </a:p>
                    <a:p>
                      <a:pPr marL="0" algn="ctr" defTabSz="1007943" rtl="0" eaLnBrk="1" fontAlgn="ctr" latinLnBrk="0" hangingPunct="1"/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082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mais, olive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Erbette* all’olio 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3268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crema di zucchine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*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pomodoro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carote* con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orzo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olio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Risotto  allo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zafferano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204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Uova sode con salsa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Cosce di pollo arrosto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HAMBURGER* VEGETALE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merluzzo *con prezzemolo  e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0393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933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forno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3268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Tagliatelle al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pomodoro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NO FORM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verdure* con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OLIO E BASILICO NO FORM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CON VERDURE *NO FORM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ALL’ OLIO 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PROSCIUTTO COTTO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Arrosto di tacchino al limone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Merluzzo gratinato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Pollo arrosto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OMELETTE S/LATTE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it-IT" sz="1100" b="0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omodori</a:t>
                      </a: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2" name="Rettangolo 1"/>
          <p:cNvSpPr/>
          <p:nvPr/>
        </p:nvSpPr>
        <p:spPr>
          <a:xfrm>
            <a:off x="1016326" y="7105675"/>
            <a:ext cx="8486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invitano i genitori/tutori dei consumatori allergici ad uno o più degli allergeni sopra riportati ad attivare l’iter di richiesta della dieta sanitaria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   </a:t>
            </a:r>
            <a:r>
              <a:rPr lang="it-IT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preparazioni gastronomiche contrassegnate con asterisco * potrebbero essere preparate con materie prime congelate/surgelate all'origine</a:t>
            </a:r>
            <a:r>
              <a:rPr lang="it-IT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1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EC84AD-F99A-43D6-AFFE-58C933762AE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397</Words>
  <Application>Microsoft Office PowerPoint</Application>
  <PresentationFormat>Personalizzato</PresentationFormat>
  <Paragraphs>111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Menù ESTIVO SCUOLE COMUNE DI OLGIATE OLONA - Primavera- Estate | Anno Scolastico 2025-2026 DIETA NO LATTE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Castellanza CP</cp:lastModifiedBy>
  <cp:revision>125</cp:revision>
  <cp:lastPrinted>2025-09-09T12:13:57Z</cp:lastPrinted>
  <dcterms:created xsi:type="dcterms:W3CDTF">2019-06-10T07:41:29Z</dcterms:created>
  <dcterms:modified xsi:type="dcterms:W3CDTF">2025-09-15T12:34:03Z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