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17/09/2025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VEGETARIANO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300801"/>
              </p:ext>
            </p:extLst>
          </p:nvPr>
        </p:nvGraphicFramePr>
        <p:xfrm>
          <a:off x="433454" y="748660"/>
          <a:ext cx="10080536" cy="6288847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lenticchie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</a:t>
                      </a: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Passato di verdure* e legumi con crostini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LEGUMI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PRIMOSALE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Frittata al formaggio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HAMBURGER* VEGETALE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 pomodoro e basilico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vegetale</a:t>
                      </a: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LEGUMI IN UMIDO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POLPETTE DI LEGUMI </a:t>
                      </a:r>
                      <a:endParaRPr kumimoji="0" lang="it-IT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orzo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sode con salsa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HAMBURGER* VEGETALE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legumi*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FORMAGGIO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riso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magro con burro e 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HAMBURGER VEGETALE 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EC84AD-F99A-43D6-AFFE-58C933762A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346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VEGETARIANO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126</cp:revision>
  <cp:lastPrinted>2025-09-09T12:13:57Z</cp:lastPrinted>
  <dcterms:created xsi:type="dcterms:W3CDTF">2019-06-10T07:41:29Z</dcterms:created>
  <dcterms:modified xsi:type="dcterms:W3CDTF">2025-09-17T10:13:30Z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