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7" d="100"/>
          <a:sy n="97" d="100"/>
        </p:scale>
        <p:origin x="1554" y="7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11/09/2025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 fontScale="90000"/>
          </a:bodyPr>
          <a:lstStyle/>
          <a:p>
            <a:pPr algn="l"/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SCUOLE </a:t>
            </a:r>
            <a:r>
              <a:rPr lang="it-IT" sz="222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COMUNE DI OLGIATE OLONA -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Scolastico </a:t>
            </a:r>
            <a:r>
              <a:rPr lang="it-IT" sz="1400" dirty="0" smtClean="0">
                <a:solidFill>
                  <a:srgbClr val="0D6930"/>
                </a:solidFill>
                <a:latin typeface="Gotham-Medium"/>
                <a:cs typeface="Gotham-Medium"/>
              </a:rPr>
              <a:t>2025-2026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DIETA NO SUINO </a:t>
            </a:r>
            <a:endParaRPr lang="it-IT" sz="14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960857"/>
              </p:ext>
            </p:extLst>
          </p:nvPr>
        </p:nvGraphicFramePr>
        <p:xfrm>
          <a:off x="433454" y="748660"/>
          <a:ext cx="10080536" cy="6357015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73771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pomodoro e lenticchie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Gnocchi al ragù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carne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Passato di verdure* e legumi con crostini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e ricotta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5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Tonno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Primosale ½ porzione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Frittata al formaggio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Bastoncini pesce*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326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 (insalata, pomodori, olive e mais)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prezzemolo (calde)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648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 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integrale al ragù di verdure*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Focaccia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 pomodoro e basilico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fredda con basilico,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pomodori e ceci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con crema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Hamburger* vegetale</a:t>
                      </a:r>
                    </a:p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FORMAGGIO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Fettuccine di totano* gratinate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Bocconcini di pollo gratinati con aromi</a:t>
                      </a:r>
                    </a:p>
                    <a:p>
                      <a:pPr marL="0" algn="ctr" defTabSz="1007943" rtl="0" eaLnBrk="1" fontAlgn="ctr" latinLnBrk="0" hangingPunct="1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08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mais,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Erbette* all’olio 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crema di zucchine*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carote* con orzo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olio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204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Uova sode con salsa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Cosce di pollo arrosto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 di legumi*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merluzzo *con prezzemolo  e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39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933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326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Tagliatelle al 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verdure* con riso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magro con burro e  salvia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all’inglese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Mozzarella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Arrosto di tacchino al limone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Merluzzo gratinato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1016326" y="7105675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EC84AD-F99A-43D6-AFFE-58C933762AE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370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SCUOLE COMUNE DI OLGIATE OLONA - Primavera- Estate | Anno Scolastico 2025-2026 DIETA NO SUINO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Castellanza CP</cp:lastModifiedBy>
  <cp:revision>118</cp:revision>
  <cp:lastPrinted>2025-09-09T12:13:57Z</cp:lastPrinted>
  <dcterms:created xsi:type="dcterms:W3CDTF">2019-06-10T07:41:29Z</dcterms:created>
  <dcterms:modified xsi:type="dcterms:W3CDTF">2025-09-11T11:33:20Z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