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sldIdLst>
    <p:sldId id="257" r:id="rId6"/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195A3B-901E-4B76-95ED-B00394E1E2CB}" v="1" dt="2025-11-21T10:02:56.369"/>
    <p1510:client id="{97D8327D-0461-4AC6-A16A-173CDD6B32E9}" v="2" dt="2025-11-21T09:28:54.9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18"/>
  </p:normalViewPr>
  <p:slideViewPr>
    <p:cSldViewPr snapToGrid="0">
      <p:cViewPr varScale="1">
        <p:scale>
          <a:sx n="108" d="100"/>
          <a:sy n="108" d="100"/>
        </p:scale>
        <p:origin x="17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ntina Patat" userId="144193f7-328a-4af5-a5ad-a5e74a0637eb" providerId="ADAL" clId="{13C6173D-C885-485E-9AD1-6623A0D32A58}"/>
    <pc:docChg chg="modSld">
      <pc:chgData name="Valentina Patat" userId="144193f7-328a-4af5-a5ad-a5e74a0637eb" providerId="ADAL" clId="{13C6173D-C885-485E-9AD1-6623A0D32A58}" dt="2025-11-21T10:03:27.541" v="16" actId="34135"/>
      <pc:docMkLst>
        <pc:docMk/>
      </pc:docMkLst>
      <pc:sldChg chg="modSp mod">
        <pc:chgData name="Valentina Patat" userId="144193f7-328a-4af5-a5ad-a5e74a0637eb" providerId="ADAL" clId="{13C6173D-C885-485E-9AD1-6623A0D32A58}" dt="2025-11-21T10:03:27.541" v="16" actId="34135"/>
        <pc:sldMkLst>
          <pc:docMk/>
          <pc:sldMk cId="1203462831" sldId="256"/>
        </pc:sldMkLst>
        <pc:spChg chg="mod">
          <ac:chgData name="Valentina Patat" userId="144193f7-328a-4af5-a5ad-a5e74a0637eb" providerId="ADAL" clId="{13C6173D-C885-485E-9AD1-6623A0D32A58}" dt="2025-11-21T09:29:08.530" v="11" actId="1076"/>
          <ac:spMkLst>
            <pc:docMk/>
            <pc:sldMk cId="1203462831" sldId="256"/>
            <ac:spMk id="6" creationId="{67C1F37A-E3EB-3543-7B19-DDA6DBF8BD5F}"/>
          </ac:spMkLst>
        </pc:spChg>
        <pc:picChg chg="mod modCrop">
          <ac:chgData name="Valentina Patat" userId="144193f7-328a-4af5-a5ad-a5e74a0637eb" providerId="ADAL" clId="{13C6173D-C885-485E-9AD1-6623A0D32A58}" dt="2025-11-21T10:03:27.541" v="16" actId="34135"/>
          <ac:picMkLst>
            <pc:docMk/>
            <pc:sldMk cId="1203462831" sldId="256"/>
            <ac:picMk id="8" creationId="{8F400492-1DC1-2EC3-F5A1-3E5F55A899F3}"/>
          </ac:picMkLst>
        </pc:picChg>
      </pc:sldChg>
      <pc:sldChg chg="modSp mod">
        <pc:chgData name="Valentina Patat" userId="144193f7-328a-4af5-a5ad-a5e74a0637eb" providerId="ADAL" clId="{13C6173D-C885-485E-9AD1-6623A0D32A58}" dt="2025-11-21T09:29:23.930" v="13" actId="34135"/>
        <pc:sldMkLst>
          <pc:docMk/>
          <pc:sldMk cId="1266258584" sldId="257"/>
        </pc:sldMkLst>
        <pc:picChg chg="mod modCrop">
          <ac:chgData name="Valentina Patat" userId="144193f7-328a-4af5-a5ad-a5e74a0637eb" providerId="ADAL" clId="{13C6173D-C885-485E-9AD1-6623A0D32A58}" dt="2025-11-21T09:29:23.930" v="13" actId="34135"/>
          <ac:picMkLst>
            <pc:docMk/>
            <pc:sldMk cId="1266258584" sldId="257"/>
            <ac:picMk id="6" creationId="{CA941986-9108-86B7-DEEB-B9E36AEDAAE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B83CC-8324-B14A-B204-E0974FCA7228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8EE5B-CB6D-334C-8651-A831DE2CAB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569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B83CC-8324-B14A-B204-E0974FCA7228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8EE5B-CB6D-334C-8651-A831DE2CAB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6407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B83CC-8324-B14A-B204-E0974FCA7228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8EE5B-CB6D-334C-8651-A831DE2CAB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0641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B83CC-8324-B14A-B204-E0974FCA7228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8EE5B-CB6D-334C-8651-A831DE2CAB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4419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B83CC-8324-B14A-B204-E0974FCA7228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8EE5B-CB6D-334C-8651-A831DE2CAB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661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B83CC-8324-B14A-B204-E0974FCA7228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8EE5B-CB6D-334C-8651-A831DE2CAB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9529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B83CC-8324-B14A-B204-E0974FCA7228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8EE5B-CB6D-334C-8651-A831DE2CAB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1673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B83CC-8324-B14A-B204-E0974FCA7228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8EE5B-CB6D-334C-8651-A831DE2CAB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9653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B83CC-8324-B14A-B204-E0974FCA7228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8EE5B-CB6D-334C-8651-A831DE2CAB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9729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B83CC-8324-B14A-B204-E0974FCA7228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8EE5B-CB6D-334C-8651-A831DE2CAB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4598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B83CC-8324-B14A-B204-E0974FCA7228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8EE5B-CB6D-334C-8651-A831DE2CAB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5344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8B83CC-8324-B14A-B204-E0974FCA7228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B8EE5B-CB6D-334C-8651-A831DE2CAB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93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9F3E09-9782-CF17-CC06-393B145ADE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CA941986-9108-86B7-DEEB-B9E36AEDAAE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rcRect l="79" r="5245"/>
          <a:stretch>
            <a:fillRect/>
          </a:stretch>
        </p:blipFill>
        <p:spPr>
          <a:xfrm>
            <a:off x="-18288" y="-7064"/>
            <a:ext cx="9162288" cy="686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258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8F400492-1DC1-2EC3-F5A1-3E5F55A899F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rcRect l="2708" r="2708"/>
          <a:stretch/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E1007461-CD0F-60E7-9ABB-A3B7BA9D24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3191" y="3186865"/>
            <a:ext cx="2585252" cy="2881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4628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fe12d277-f58e-4deb-b47a-fbb149ee8454">MUAFYCWHXT65-457514662-867558</_dlc_DocId>
    <_dlc_DocIdUrl xmlns="fe12d277-f58e-4deb-b47a-fbb149ee8454">
      <Url>https://isiggo.sharepoint.com/sites/DocumentiISIG/_layouts/15/DocIdRedir.aspx?ID=MUAFYCWHXT65-457514662-867558</Url>
      <Description>MUAFYCWHXT65-457514662-867558</Description>
    </_dlc_DocIdUrl>
    <lcf76f155ced4ddcb4097134ff3c332f xmlns="3ab47cf6-f351-4799-9c2f-b7aeeeaae2b4">
      <Terms xmlns="http://schemas.microsoft.com/office/infopath/2007/PartnerControls"/>
    </lcf76f155ced4ddcb4097134ff3c332f>
    <TaxCatchAll xmlns="fe12d277-f58e-4deb-b47a-fbb149ee845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70F2F46984A834DB89C134D48D60672" ma:contentTypeVersion="14" ma:contentTypeDescription="Creare un nuovo documento." ma:contentTypeScope="" ma:versionID="3000919872353fc00171fe931f51c728">
  <xsd:schema xmlns:xsd="http://www.w3.org/2001/XMLSchema" xmlns:xs="http://www.w3.org/2001/XMLSchema" xmlns:p="http://schemas.microsoft.com/office/2006/metadata/properties" xmlns:ns2="fe12d277-f58e-4deb-b47a-fbb149ee8454" xmlns:ns3="3ab47cf6-f351-4799-9c2f-b7aeeeaae2b4" targetNamespace="http://schemas.microsoft.com/office/2006/metadata/properties" ma:root="true" ma:fieldsID="da2ecdcbfd649174164cb11cc33bbf4c" ns2:_="" ns3:_="">
    <xsd:import namespace="fe12d277-f58e-4deb-b47a-fbb149ee8454"/>
    <xsd:import namespace="3ab47cf6-f351-4799-9c2f-b7aeeeaae2b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12d277-f58e-4deb-b47a-fbb149ee845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ore ID documento" ma:description="Valore dell'ID documento assegnato all'elemento." ma:indexed="true" ma:internalName="_dlc_DocId" ma:readOnly="true">
      <xsd:simpleType>
        <xsd:restriction base="dms:Text"/>
      </xsd:simpleType>
    </xsd:element>
    <xsd:element name="_dlc_DocIdUrl" ma:index="9" nillable="true" ma:displayName="ID documento" ma:description="Collegamento permanente al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2" nillable="true" ma:displayName="Taxonomy Catch All Column" ma:hidden="true" ma:list="{91caa07d-b795-4e21-803b-bbd3fcfd4ce2}" ma:internalName="TaxCatchAll" ma:showField="CatchAllData" ma:web="fe12d277-f58e-4deb-b47a-fbb149ee84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b47cf6-f351-4799-9c2f-b7aeeeaae2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Tag immagine" ma:readOnly="false" ma:fieldId="{5cf76f15-5ced-4ddc-b409-7134ff3c332f}" ma:taxonomyMulti="true" ma:sspId="4f5f740d-fc6e-463f-9022-c3593b60b70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54F0FF-AB56-4A40-A92C-959EABA2E391}">
  <ds:schemaRefs>
    <ds:schemaRef ds:uri="http://schemas.microsoft.com/office/2006/metadata/properties"/>
    <ds:schemaRef ds:uri="http://schemas.microsoft.com/office/infopath/2007/PartnerControls"/>
    <ds:schemaRef ds:uri="fe12d277-f58e-4deb-b47a-fbb149ee8454"/>
    <ds:schemaRef ds:uri="3ab47cf6-f351-4799-9c2f-b7aeeeaae2b4"/>
  </ds:schemaRefs>
</ds:datastoreItem>
</file>

<file path=customXml/itemProps2.xml><?xml version="1.0" encoding="utf-8"?>
<ds:datastoreItem xmlns:ds="http://schemas.openxmlformats.org/officeDocument/2006/customXml" ds:itemID="{16A75099-0609-42C4-A25E-2490F9A68A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729D7BA-41A2-495E-AF8A-4946ED9388FE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52D4A4C8-6729-437D-ADBF-B070129742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e12d277-f58e-4deb-b47a-fbb149ee8454"/>
    <ds:schemaRef ds:uri="3ab47cf6-f351-4799-9c2f-b7aeeeaae2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0</Words>
  <Application>Microsoft Office PowerPoint</Application>
  <PresentationFormat>Presentazione su schermo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Paola Lorenzoni</dc:creator>
  <cp:lastModifiedBy>Informagiovani</cp:lastModifiedBy>
  <cp:revision>2</cp:revision>
  <dcterms:created xsi:type="dcterms:W3CDTF">2024-10-17T07:05:16Z</dcterms:created>
  <dcterms:modified xsi:type="dcterms:W3CDTF">2025-12-11T09:31:17Z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0x010100D70F2F46984A834DB89C134D48D60672</vt:lpwstr>
  </property>
  <property fmtid="{D5CDD505-2E9C-101B-9397-08002B2CF9AE}" pid="3" name="_dlc_DocIdItemGuid">
    <vt:lpwstr>18e4cedf-c034-4dcd-b392-588f50a13a8d</vt:lpwstr>
  </property>
  <property fmtid="{D5CDD505-2E9C-101B-9397-08002B2CF9AE}" pid="4" name="MediaServiceImageTags">
    <vt:lpwstr/>
  </property>
</Properties>
</file>