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-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TU Samuel" userId="8995ca5b-9c40-4412-b463-f260203f8b68" providerId="ADAL" clId="{BE308BF9-506D-4982-903B-57181BFBD6F0}"/>
    <pc:docChg chg="modSld">
      <pc:chgData name="CONTU Samuel" userId="8995ca5b-9c40-4412-b463-f260203f8b68" providerId="ADAL" clId="{BE308BF9-506D-4982-903B-57181BFBD6F0}" dt="2025-09-09T20:31:18.704" v="1137" actId="14734"/>
      <pc:docMkLst>
        <pc:docMk/>
      </pc:docMkLst>
      <pc:sldChg chg="modSp mod">
        <pc:chgData name="CONTU Samuel" userId="8995ca5b-9c40-4412-b463-f260203f8b68" providerId="ADAL" clId="{BE308BF9-506D-4982-903B-57181BFBD6F0}" dt="2025-09-09T20:30:17.999" v="1136" actId="14100"/>
        <pc:sldMkLst>
          <pc:docMk/>
          <pc:sldMk cId="72450163" sldId="256"/>
        </pc:sldMkLst>
        <pc:graphicFrameChg chg="mod modGraphic">
          <ac:chgData name="CONTU Samuel" userId="8995ca5b-9c40-4412-b463-f260203f8b68" providerId="ADAL" clId="{BE308BF9-506D-4982-903B-57181BFBD6F0}" dt="2025-09-09T20:29:54.606" v="1132" actId="255"/>
          <ac:graphicFrameMkLst>
            <pc:docMk/>
            <pc:sldMk cId="72450163" sldId="256"/>
            <ac:graphicFrameMk id="4" creationId="{104B5959-60D9-7058-D7AB-0916DC8358F4}"/>
          </ac:graphicFrameMkLst>
        </pc:graphicFrameChg>
        <pc:picChg chg="mod">
          <ac:chgData name="CONTU Samuel" userId="8995ca5b-9c40-4412-b463-f260203f8b68" providerId="ADAL" clId="{BE308BF9-506D-4982-903B-57181BFBD6F0}" dt="2025-09-09T20:30:17.999" v="1136" actId="14100"/>
          <ac:picMkLst>
            <pc:docMk/>
            <pc:sldMk cId="72450163" sldId="256"/>
            <ac:picMk id="6" creationId="{50D90BCC-15B3-96C3-64D4-F9A57275BCAA}"/>
          </ac:picMkLst>
        </pc:picChg>
      </pc:sldChg>
      <pc:sldChg chg="modSp mod">
        <pc:chgData name="CONTU Samuel" userId="8995ca5b-9c40-4412-b463-f260203f8b68" providerId="ADAL" clId="{BE308BF9-506D-4982-903B-57181BFBD6F0}" dt="2025-09-09T20:27:37.427" v="1081" actId="255"/>
        <pc:sldMkLst>
          <pc:docMk/>
          <pc:sldMk cId="2887329140" sldId="257"/>
        </pc:sldMkLst>
        <pc:graphicFrameChg chg="modGraphic">
          <ac:chgData name="CONTU Samuel" userId="8995ca5b-9c40-4412-b463-f260203f8b68" providerId="ADAL" clId="{BE308BF9-506D-4982-903B-57181BFBD6F0}" dt="2025-09-09T20:27:37.427" v="1081" actId="255"/>
          <ac:graphicFrameMkLst>
            <pc:docMk/>
            <pc:sldMk cId="2887329140" sldId="257"/>
            <ac:graphicFrameMk id="2" creationId="{CA1407E5-BC85-2A92-96DC-E0D3174B3EB5}"/>
          </ac:graphicFrameMkLst>
        </pc:graphicFrameChg>
        <pc:picChg chg="mod">
          <ac:chgData name="CONTU Samuel" userId="8995ca5b-9c40-4412-b463-f260203f8b68" providerId="ADAL" clId="{BE308BF9-506D-4982-903B-57181BFBD6F0}" dt="2025-09-09T20:00:47.069" v="23" actId="1076"/>
          <ac:picMkLst>
            <pc:docMk/>
            <pc:sldMk cId="2887329140" sldId="257"/>
            <ac:picMk id="4" creationId="{0224B8C5-8DEB-4614-E9D0-3182D946F803}"/>
          </ac:picMkLst>
        </pc:picChg>
      </pc:sldChg>
      <pc:sldChg chg="modSp mod">
        <pc:chgData name="CONTU Samuel" userId="8995ca5b-9c40-4412-b463-f260203f8b68" providerId="ADAL" clId="{BE308BF9-506D-4982-903B-57181BFBD6F0}" dt="2025-09-09T20:26:06.888" v="1036" actId="255"/>
        <pc:sldMkLst>
          <pc:docMk/>
          <pc:sldMk cId="3926109753" sldId="258"/>
        </pc:sldMkLst>
        <pc:graphicFrameChg chg="modGraphic">
          <ac:chgData name="CONTU Samuel" userId="8995ca5b-9c40-4412-b463-f260203f8b68" providerId="ADAL" clId="{BE308BF9-506D-4982-903B-57181BFBD6F0}" dt="2025-09-09T20:26:06.888" v="1036" actId="255"/>
          <ac:graphicFrameMkLst>
            <pc:docMk/>
            <pc:sldMk cId="3926109753" sldId="258"/>
            <ac:graphicFrameMk id="2" creationId="{E7CC6727-4C17-B4B1-890A-A2A442887EF6}"/>
          </ac:graphicFrameMkLst>
        </pc:graphicFrameChg>
        <pc:picChg chg="mod">
          <ac:chgData name="CONTU Samuel" userId="8995ca5b-9c40-4412-b463-f260203f8b68" providerId="ADAL" clId="{BE308BF9-506D-4982-903B-57181BFBD6F0}" dt="2025-09-09T20:01:14.068" v="25" actId="1076"/>
          <ac:picMkLst>
            <pc:docMk/>
            <pc:sldMk cId="3926109753" sldId="258"/>
            <ac:picMk id="4" creationId="{7034DE05-8306-C62C-329B-27519E8FB76D}"/>
          </ac:picMkLst>
        </pc:picChg>
      </pc:sldChg>
      <pc:sldChg chg="modSp mod">
        <pc:chgData name="CONTU Samuel" userId="8995ca5b-9c40-4412-b463-f260203f8b68" providerId="ADAL" clId="{BE308BF9-506D-4982-903B-57181BFBD6F0}" dt="2025-09-09T20:25:23.517" v="1028" actId="20577"/>
        <pc:sldMkLst>
          <pc:docMk/>
          <pc:sldMk cId="2663012356" sldId="259"/>
        </pc:sldMkLst>
        <pc:graphicFrameChg chg="modGraphic">
          <ac:chgData name="CONTU Samuel" userId="8995ca5b-9c40-4412-b463-f260203f8b68" providerId="ADAL" clId="{BE308BF9-506D-4982-903B-57181BFBD6F0}" dt="2025-09-09T20:25:23.517" v="1028" actId="20577"/>
          <ac:graphicFrameMkLst>
            <pc:docMk/>
            <pc:sldMk cId="2663012356" sldId="259"/>
            <ac:graphicFrameMk id="2" creationId="{C77D5E19-C3D6-60A3-B4EF-136D7CE15CF4}"/>
          </ac:graphicFrameMkLst>
        </pc:graphicFrameChg>
        <pc:picChg chg="mod">
          <ac:chgData name="CONTU Samuel" userId="8995ca5b-9c40-4412-b463-f260203f8b68" providerId="ADAL" clId="{BE308BF9-506D-4982-903B-57181BFBD6F0}" dt="2025-09-09T20:03:27.905" v="41" actId="14100"/>
          <ac:picMkLst>
            <pc:docMk/>
            <pc:sldMk cId="2663012356" sldId="259"/>
            <ac:picMk id="4" creationId="{1CE057EC-D623-E361-BD61-A6E274E4BD2C}"/>
          </ac:picMkLst>
        </pc:picChg>
      </pc:sldChg>
      <pc:sldChg chg="modSp mod">
        <pc:chgData name="CONTU Samuel" userId="8995ca5b-9c40-4412-b463-f260203f8b68" providerId="ADAL" clId="{BE308BF9-506D-4982-903B-57181BFBD6F0}" dt="2025-09-09T20:25:45.671" v="1034" actId="255"/>
        <pc:sldMkLst>
          <pc:docMk/>
          <pc:sldMk cId="1433265543" sldId="260"/>
        </pc:sldMkLst>
        <pc:graphicFrameChg chg="modGraphic">
          <ac:chgData name="CONTU Samuel" userId="8995ca5b-9c40-4412-b463-f260203f8b68" providerId="ADAL" clId="{BE308BF9-506D-4982-903B-57181BFBD6F0}" dt="2025-09-09T20:25:45.671" v="1034" actId="255"/>
          <ac:graphicFrameMkLst>
            <pc:docMk/>
            <pc:sldMk cId="1433265543" sldId="260"/>
            <ac:graphicFrameMk id="2" creationId="{2AFAFAF0-223D-C475-427D-4F53CF5E61DA}"/>
          </ac:graphicFrameMkLst>
        </pc:graphicFrameChg>
      </pc:sldChg>
      <pc:sldChg chg="modSp mod">
        <pc:chgData name="CONTU Samuel" userId="8995ca5b-9c40-4412-b463-f260203f8b68" providerId="ADAL" clId="{BE308BF9-506D-4982-903B-57181BFBD6F0}" dt="2025-09-09T20:24:33.155" v="1023" actId="255"/>
        <pc:sldMkLst>
          <pc:docMk/>
          <pc:sldMk cId="3233851937" sldId="261"/>
        </pc:sldMkLst>
        <pc:graphicFrameChg chg="modGraphic">
          <ac:chgData name="CONTU Samuel" userId="8995ca5b-9c40-4412-b463-f260203f8b68" providerId="ADAL" clId="{BE308BF9-506D-4982-903B-57181BFBD6F0}" dt="2025-09-09T20:24:33.155" v="1023" actId="255"/>
          <ac:graphicFrameMkLst>
            <pc:docMk/>
            <pc:sldMk cId="3233851937" sldId="261"/>
            <ac:graphicFrameMk id="2" creationId="{584F6183-8AA4-6E6F-8C67-6A924BC7E28E}"/>
          </ac:graphicFrameMkLst>
        </pc:graphicFrameChg>
        <pc:picChg chg="mod">
          <ac:chgData name="CONTU Samuel" userId="8995ca5b-9c40-4412-b463-f260203f8b68" providerId="ADAL" clId="{BE308BF9-506D-4982-903B-57181BFBD6F0}" dt="2025-09-09T20:04:41.694" v="86" actId="1076"/>
          <ac:picMkLst>
            <pc:docMk/>
            <pc:sldMk cId="3233851937" sldId="261"/>
            <ac:picMk id="4" creationId="{A02ED522-3B94-3CDA-A1D6-E82C0FA249EB}"/>
          </ac:picMkLst>
        </pc:picChg>
      </pc:sldChg>
      <pc:sldChg chg="modSp mod">
        <pc:chgData name="CONTU Samuel" userId="8995ca5b-9c40-4412-b463-f260203f8b68" providerId="ADAL" clId="{BE308BF9-506D-4982-903B-57181BFBD6F0}" dt="2025-09-09T20:24:02.746" v="1020" actId="255"/>
        <pc:sldMkLst>
          <pc:docMk/>
          <pc:sldMk cId="1602398746" sldId="262"/>
        </pc:sldMkLst>
        <pc:graphicFrameChg chg="modGraphic">
          <ac:chgData name="CONTU Samuel" userId="8995ca5b-9c40-4412-b463-f260203f8b68" providerId="ADAL" clId="{BE308BF9-506D-4982-903B-57181BFBD6F0}" dt="2025-09-09T20:24:02.746" v="1020" actId="255"/>
          <ac:graphicFrameMkLst>
            <pc:docMk/>
            <pc:sldMk cId="1602398746" sldId="262"/>
            <ac:graphicFrameMk id="2" creationId="{AB9E62C1-F83F-2EDE-02AA-D306C7B6029D}"/>
          </ac:graphicFrameMkLst>
        </pc:graphicFrameChg>
        <pc:picChg chg="mod">
          <ac:chgData name="CONTU Samuel" userId="8995ca5b-9c40-4412-b463-f260203f8b68" providerId="ADAL" clId="{BE308BF9-506D-4982-903B-57181BFBD6F0}" dt="2025-09-09T20:05:15.894" v="134" actId="1076"/>
          <ac:picMkLst>
            <pc:docMk/>
            <pc:sldMk cId="1602398746" sldId="262"/>
            <ac:picMk id="4" creationId="{753BDC1E-B1CF-108C-C2C7-44689B179EB9}"/>
          </ac:picMkLst>
        </pc:picChg>
      </pc:sldChg>
      <pc:sldChg chg="modSp mod">
        <pc:chgData name="CONTU Samuel" userId="8995ca5b-9c40-4412-b463-f260203f8b68" providerId="ADAL" clId="{BE308BF9-506D-4982-903B-57181BFBD6F0}" dt="2025-09-09T20:23:11.015" v="1018" actId="255"/>
        <pc:sldMkLst>
          <pc:docMk/>
          <pc:sldMk cId="2801468251" sldId="263"/>
        </pc:sldMkLst>
        <pc:graphicFrameChg chg="modGraphic">
          <ac:chgData name="CONTU Samuel" userId="8995ca5b-9c40-4412-b463-f260203f8b68" providerId="ADAL" clId="{BE308BF9-506D-4982-903B-57181BFBD6F0}" dt="2025-09-09T20:23:11.015" v="1018" actId="255"/>
          <ac:graphicFrameMkLst>
            <pc:docMk/>
            <pc:sldMk cId="2801468251" sldId="263"/>
            <ac:graphicFrameMk id="2" creationId="{73581651-A0FA-FD05-3E57-DEB85E246B4C}"/>
          </ac:graphicFrameMkLst>
        </pc:graphicFrameChg>
        <pc:picChg chg="mod">
          <ac:chgData name="CONTU Samuel" userId="8995ca5b-9c40-4412-b463-f260203f8b68" providerId="ADAL" clId="{BE308BF9-506D-4982-903B-57181BFBD6F0}" dt="2025-09-09T20:06:27.599" v="234" actId="1076"/>
          <ac:picMkLst>
            <pc:docMk/>
            <pc:sldMk cId="2801468251" sldId="263"/>
            <ac:picMk id="4" creationId="{92B7C0D0-97FF-CED5-49A3-A2B964462F26}"/>
          </ac:picMkLst>
        </pc:picChg>
      </pc:sldChg>
      <pc:sldChg chg="modSp mod">
        <pc:chgData name="CONTU Samuel" userId="8995ca5b-9c40-4412-b463-f260203f8b68" providerId="ADAL" clId="{BE308BF9-506D-4982-903B-57181BFBD6F0}" dt="2025-09-09T20:22:27.914" v="1013" actId="255"/>
        <pc:sldMkLst>
          <pc:docMk/>
          <pc:sldMk cId="2082111633" sldId="264"/>
        </pc:sldMkLst>
        <pc:graphicFrameChg chg="modGraphic">
          <ac:chgData name="CONTU Samuel" userId="8995ca5b-9c40-4412-b463-f260203f8b68" providerId="ADAL" clId="{BE308BF9-506D-4982-903B-57181BFBD6F0}" dt="2025-09-09T20:22:27.914" v="1013" actId="255"/>
          <ac:graphicFrameMkLst>
            <pc:docMk/>
            <pc:sldMk cId="2082111633" sldId="264"/>
            <ac:graphicFrameMk id="2" creationId="{6123D89C-833A-9FB0-220B-C01E08406198}"/>
          </ac:graphicFrameMkLst>
        </pc:graphicFrameChg>
        <pc:picChg chg="mod">
          <ac:chgData name="CONTU Samuel" userId="8995ca5b-9c40-4412-b463-f260203f8b68" providerId="ADAL" clId="{BE308BF9-506D-4982-903B-57181BFBD6F0}" dt="2025-09-09T20:07:49.834" v="346" actId="1076"/>
          <ac:picMkLst>
            <pc:docMk/>
            <pc:sldMk cId="2082111633" sldId="264"/>
            <ac:picMk id="4" creationId="{1667DAE9-AA71-9031-E592-263F1573AF8C}"/>
          </ac:picMkLst>
        </pc:picChg>
      </pc:sldChg>
      <pc:sldChg chg="modSp mod">
        <pc:chgData name="CONTU Samuel" userId="8995ca5b-9c40-4412-b463-f260203f8b68" providerId="ADAL" clId="{BE308BF9-506D-4982-903B-57181BFBD6F0}" dt="2025-09-09T20:21:40.173" v="1008" actId="255"/>
        <pc:sldMkLst>
          <pc:docMk/>
          <pc:sldMk cId="2614262098" sldId="265"/>
        </pc:sldMkLst>
        <pc:graphicFrameChg chg="modGraphic">
          <ac:chgData name="CONTU Samuel" userId="8995ca5b-9c40-4412-b463-f260203f8b68" providerId="ADAL" clId="{BE308BF9-506D-4982-903B-57181BFBD6F0}" dt="2025-09-09T20:21:40.173" v="1008" actId="255"/>
          <ac:graphicFrameMkLst>
            <pc:docMk/>
            <pc:sldMk cId="2614262098" sldId="265"/>
            <ac:graphicFrameMk id="2" creationId="{675DAA3F-6666-D8F1-CAE0-E53C148EAD32}"/>
          </ac:graphicFrameMkLst>
        </pc:graphicFrameChg>
        <pc:picChg chg="mod">
          <ac:chgData name="CONTU Samuel" userId="8995ca5b-9c40-4412-b463-f260203f8b68" providerId="ADAL" clId="{BE308BF9-506D-4982-903B-57181BFBD6F0}" dt="2025-09-09T20:08:36.621" v="423" actId="1076"/>
          <ac:picMkLst>
            <pc:docMk/>
            <pc:sldMk cId="2614262098" sldId="265"/>
            <ac:picMk id="4" creationId="{01DBF5E4-F9E5-20C5-C371-4C2B1E50B0F2}"/>
          </ac:picMkLst>
        </pc:picChg>
      </pc:sldChg>
      <pc:sldChg chg="modSp mod">
        <pc:chgData name="CONTU Samuel" userId="8995ca5b-9c40-4412-b463-f260203f8b68" providerId="ADAL" clId="{BE308BF9-506D-4982-903B-57181BFBD6F0}" dt="2025-09-09T20:21:09.347" v="1005" actId="255"/>
        <pc:sldMkLst>
          <pc:docMk/>
          <pc:sldMk cId="63935168" sldId="266"/>
        </pc:sldMkLst>
        <pc:graphicFrameChg chg="modGraphic">
          <ac:chgData name="CONTU Samuel" userId="8995ca5b-9c40-4412-b463-f260203f8b68" providerId="ADAL" clId="{BE308BF9-506D-4982-903B-57181BFBD6F0}" dt="2025-09-09T20:21:09.347" v="1005" actId="255"/>
          <ac:graphicFrameMkLst>
            <pc:docMk/>
            <pc:sldMk cId="63935168" sldId="266"/>
            <ac:graphicFrameMk id="2" creationId="{27947AE5-EC6C-117B-491D-F5C7D8695544}"/>
          </ac:graphicFrameMkLst>
        </pc:graphicFrameChg>
        <pc:picChg chg="mod">
          <ac:chgData name="CONTU Samuel" userId="8995ca5b-9c40-4412-b463-f260203f8b68" providerId="ADAL" clId="{BE308BF9-506D-4982-903B-57181BFBD6F0}" dt="2025-09-09T20:09:01.930" v="455" actId="1076"/>
          <ac:picMkLst>
            <pc:docMk/>
            <pc:sldMk cId="63935168" sldId="266"/>
            <ac:picMk id="4" creationId="{678E2D73-EDC9-C897-A7E7-874A25D4292C}"/>
          </ac:picMkLst>
        </pc:picChg>
      </pc:sldChg>
      <pc:sldChg chg="modSp mod">
        <pc:chgData name="CONTU Samuel" userId="8995ca5b-9c40-4412-b463-f260203f8b68" providerId="ADAL" clId="{BE308BF9-506D-4982-903B-57181BFBD6F0}" dt="2025-09-09T20:20:54.328" v="1004" actId="255"/>
        <pc:sldMkLst>
          <pc:docMk/>
          <pc:sldMk cId="1179015178" sldId="267"/>
        </pc:sldMkLst>
        <pc:graphicFrameChg chg="modGraphic">
          <ac:chgData name="CONTU Samuel" userId="8995ca5b-9c40-4412-b463-f260203f8b68" providerId="ADAL" clId="{BE308BF9-506D-4982-903B-57181BFBD6F0}" dt="2025-09-09T20:20:54.328" v="1004" actId="255"/>
          <ac:graphicFrameMkLst>
            <pc:docMk/>
            <pc:sldMk cId="1179015178" sldId="267"/>
            <ac:graphicFrameMk id="2" creationId="{DE16F0B0-E884-70F8-A0AF-38E08C4114CA}"/>
          </ac:graphicFrameMkLst>
        </pc:graphicFrameChg>
        <pc:picChg chg="mod">
          <ac:chgData name="CONTU Samuel" userId="8995ca5b-9c40-4412-b463-f260203f8b68" providerId="ADAL" clId="{BE308BF9-506D-4982-903B-57181BFBD6F0}" dt="2025-09-09T20:09:39.247" v="487" actId="14100"/>
          <ac:picMkLst>
            <pc:docMk/>
            <pc:sldMk cId="1179015178" sldId="267"/>
            <ac:picMk id="4" creationId="{970D9367-31FC-C0E7-9CB0-078C585B2CE8}"/>
          </ac:picMkLst>
        </pc:picChg>
      </pc:sldChg>
      <pc:sldChg chg="modSp mod">
        <pc:chgData name="CONTU Samuel" userId="8995ca5b-9c40-4412-b463-f260203f8b68" providerId="ADAL" clId="{BE308BF9-506D-4982-903B-57181BFBD6F0}" dt="2025-09-09T20:20:28.139" v="1001" actId="255"/>
        <pc:sldMkLst>
          <pc:docMk/>
          <pc:sldMk cId="446761772" sldId="268"/>
        </pc:sldMkLst>
        <pc:graphicFrameChg chg="modGraphic">
          <ac:chgData name="CONTU Samuel" userId="8995ca5b-9c40-4412-b463-f260203f8b68" providerId="ADAL" clId="{BE308BF9-506D-4982-903B-57181BFBD6F0}" dt="2025-09-09T20:20:28.139" v="1001" actId="255"/>
          <ac:graphicFrameMkLst>
            <pc:docMk/>
            <pc:sldMk cId="446761772" sldId="268"/>
            <ac:graphicFrameMk id="2" creationId="{7778E916-EBF9-B7CB-7893-9823AFA24BC6}"/>
          </ac:graphicFrameMkLst>
        </pc:graphicFrameChg>
        <pc:picChg chg="mod">
          <ac:chgData name="CONTU Samuel" userId="8995ca5b-9c40-4412-b463-f260203f8b68" providerId="ADAL" clId="{BE308BF9-506D-4982-903B-57181BFBD6F0}" dt="2025-09-09T20:11:01.937" v="520" actId="1076"/>
          <ac:picMkLst>
            <pc:docMk/>
            <pc:sldMk cId="446761772" sldId="268"/>
            <ac:picMk id="4" creationId="{42A87345-EC24-09D6-316E-9DC490E52CB5}"/>
          </ac:picMkLst>
        </pc:picChg>
      </pc:sldChg>
      <pc:sldChg chg="modSp mod">
        <pc:chgData name="CONTU Samuel" userId="8995ca5b-9c40-4412-b463-f260203f8b68" providerId="ADAL" clId="{BE308BF9-506D-4982-903B-57181BFBD6F0}" dt="2025-09-09T20:12:46.826" v="643" actId="255"/>
        <pc:sldMkLst>
          <pc:docMk/>
          <pc:sldMk cId="2216590660" sldId="269"/>
        </pc:sldMkLst>
        <pc:graphicFrameChg chg="modGraphic">
          <ac:chgData name="CONTU Samuel" userId="8995ca5b-9c40-4412-b463-f260203f8b68" providerId="ADAL" clId="{BE308BF9-506D-4982-903B-57181BFBD6F0}" dt="2025-09-09T20:12:46.826" v="643" actId="255"/>
          <ac:graphicFrameMkLst>
            <pc:docMk/>
            <pc:sldMk cId="2216590660" sldId="269"/>
            <ac:graphicFrameMk id="2" creationId="{1D3C01E9-34D5-F4F6-1130-D82129F6042C}"/>
          </ac:graphicFrameMkLst>
        </pc:graphicFrameChg>
      </pc:sldChg>
      <pc:sldChg chg="modSp mod">
        <pc:chgData name="CONTU Samuel" userId="8995ca5b-9c40-4412-b463-f260203f8b68" providerId="ADAL" clId="{BE308BF9-506D-4982-903B-57181BFBD6F0}" dt="2025-09-09T20:13:42.185" v="702" actId="255"/>
        <pc:sldMkLst>
          <pc:docMk/>
          <pc:sldMk cId="3133750485" sldId="270"/>
        </pc:sldMkLst>
        <pc:graphicFrameChg chg="modGraphic">
          <ac:chgData name="CONTU Samuel" userId="8995ca5b-9c40-4412-b463-f260203f8b68" providerId="ADAL" clId="{BE308BF9-506D-4982-903B-57181BFBD6F0}" dt="2025-09-09T20:13:42.185" v="702" actId="255"/>
          <ac:graphicFrameMkLst>
            <pc:docMk/>
            <pc:sldMk cId="3133750485" sldId="270"/>
            <ac:graphicFrameMk id="2" creationId="{57231D90-63FD-F8EC-66DF-ACAEFF3EF28C}"/>
          </ac:graphicFrameMkLst>
        </pc:graphicFrameChg>
      </pc:sldChg>
      <pc:sldChg chg="modSp mod">
        <pc:chgData name="CONTU Samuel" userId="8995ca5b-9c40-4412-b463-f260203f8b68" providerId="ADAL" clId="{BE308BF9-506D-4982-903B-57181BFBD6F0}" dt="2025-09-09T20:14:46.165" v="724" actId="14100"/>
        <pc:sldMkLst>
          <pc:docMk/>
          <pc:sldMk cId="2398771140" sldId="271"/>
        </pc:sldMkLst>
        <pc:graphicFrameChg chg="mod modGraphic">
          <ac:chgData name="CONTU Samuel" userId="8995ca5b-9c40-4412-b463-f260203f8b68" providerId="ADAL" clId="{BE308BF9-506D-4982-903B-57181BFBD6F0}" dt="2025-09-09T20:14:35.406" v="722" actId="255"/>
          <ac:graphicFrameMkLst>
            <pc:docMk/>
            <pc:sldMk cId="2398771140" sldId="271"/>
            <ac:graphicFrameMk id="2" creationId="{DC13BFD9-1993-D50A-0A9F-A51ADFF9FE0B}"/>
          </ac:graphicFrameMkLst>
        </pc:graphicFrameChg>
        <pc:picChg chg="mod">
          <ac:chgData name="CONTU Samuel" userId="8995ca5b-9c40-4412-b463-f260203f8b68" providerId="ADAL" clId="{BE308BF9-506D-4982-903B-57181BFBD6F0}" dt="2025-09-09T20:14:46.165" v="724" actId="14100"/>
          <ac:picMkLst>
            <pc:docMk/>
            <pc:sldMk cId="2398771140" sldId="271"/>
            <ac:picMk id="4" creationId="{83DB020E-FDB2-857E-9378-0C0B0CD09CAC}"/>
          </ac:picMkLst>
        </pc:picChg>
      </pc:sldChg>
      <pc:sldChg chg="modSp mod">
        <pc:chgData name="CONTU Samuel" userId="8995ca5b-9c40-4412-b463-f260203f8b68" providerId="ADAL" clId="{BE308BF9-506D-4982-903B-57181BFBD6F0}" dt="2025-09-09T20:31:18.704" v="1137" actId="14734"/>
        <pc:sldMkLst>
          <pc:docMk/>
          <pc:sldMk cId="1867548127" sldId="272"/>
        </pc:sldMkLst>
        <pc:graphicFrameChg chg="modGraphic">
          <ac:chgData name="CONTU Samuel" userId="8995ca5b-9c40-4412-b463-f260203f8b68" providerId="ADAL" clId="{BE308BF9-506D-4982-903B-57181BFBD6F0}" dt="2025-09-09T20:31:18.704" v="1137" actId="14734"/>
          <ac:graphicFrameMkLst>
            <pc:docMk/>
            <pc:sldMk cId="1867548127" sldId="272"/>
            <ac:graphicFrameMk id="2" creationId="{FC2BFA91-7A48-43BF-E318-46BD59E25F24}"/>
          </ac:graphicFrameMkLst>
        </pc:graphicFrameChg>
        <pc:picChg chg="mod">
          <ac:chgData name="CONTU Samuel" userId="8995ca5b-9c40-4412-b463-f260203f8b68" providerId="ADAL" clId="{BE308BF9-506D-4982-903B-57181BFBD6F0}" dt="2025-09-09T20:15:13.437" v="727" actId="1076"/>
          <ac:picMkLst>
            <pc:docMk/>
            <pc:sldMk cId="1867548127" sldId="272"/>
            <ac:picMk id="4" creationId="{D7D663F3-9FA7-C833-FB76-0217D971BC25}"/>
          </ac:picMkLst>
        </pc:picChg>
      </pc:sldChg>
      <pc:sldChg chg="modSp mod">
        <pc:chgData name="CONTU Samuel" userId="8995ca5b-9c40-4412-b463-f260203f8b68" providerId="ADAL" clId="{BE308BF9-506D-4982-903B-57181BFBD6F0}" dt="2025-09-09T20:16:27.280" v="807" actId="14100"/>
        <pc:sldMkLst>
          <pc:docMk/>
          <pc:sldMk cId="1333644811" sldId="273"/>
        </pc:sldMkLst>
        <pc:graphicFrameChg chg="modGraphic">
          <ac:chgData name="CONTU Samuel" userId="8995ca5b-9c40-4412-b463-f260203f8b68" providerId="ADAL" clId="{BE308BF9-506D-4982-903B-57181BFBD6F0}" dt="2025-09-09T20:16:10.537" v="805" actId="255"/>
          <ac:graphicFrameMkLst>
            <pc:docMk/>
            <pc:sldMk cId="1333644811" sldId="273"/>
            <ac:graphicFrameMk id="2" creationId="{DE895147-A000-B4B9-1B7C-C72C556B8963}"/>
          </ac:graphicFrameMkLst>
        </pc:graphicFrameChg>
        <pc:picChg chg="mod">
          <ac:chgData name="CONTU Samuel" userId="8995ca5b-9c40-4412-b463-f260203f8b68" providerId="ADAL" clId="{BE308BF9-506D-4982-903B-57181BFBD6F0}" dt="2025-09-09T20:16:27.280" v="807" actId="14100"/>
          <ac:picMkLst>
            <pc:docMk/>
            <pc:sldMk cId="1333644811" sldId="273"/>
            <ac:picMk id="4" creationId="{DF23B302-7F45-25FE-FBBA-19910B01C699}"/>
          </ac:picMkLst>
        </pc:picChg>
      </pc:sldChg>
      <pc:sldChg chg="modSp mod">
        <pc:chgData name="CONTU Samuel" userId="8995ca5b-9c40-4412-b463-f260203f8b68" providerId="ADAL" clId="{BE308BF9-506D-4982-903B-57181BFBD6F0}" dt="2025-09-09T20:18:06.522" v="905" actId="14734"/>
        <pc:sldMkLst>
          <pc:docMk/>
          <pc:sldMk cId="3209846651" sldId="274"/>
        </pc:sldMkLst>
        <pc:graphicFrameChg chg="modGraphic">
          <ac:chgData name="CONTU Samuel" userId="8995ca5b-9c40-4412-b463-f260203f8b68" providerId="ADAL" clId="{BE308BF9-506D-4982-903B-57181BFBD6F0}" dt="2025-09-09T20:18:06.522" v="905" actId="14734"/>
          <ac:graphicFrameMkLst>
            <pc:docMk/>
            <pc:sldMk cId="3209846651" sldId="274"/>
            <ac:graphicFrameMk id="2" creationId="{DA93A46A-290B-B7CE-4104-B164743FA501}"/>
          </ac:graphicFrameMkLst>
        </pc:graphicFrameChg>
        <pc:picChg chg="mod">
          <ac:chgData name="CONTU Samuel" userId="8995ca5b-9c40-4412-b463-f260203f8b68" providerId="ADAL" clId="{BE308BF9-506D-4982-903B-57181BFBD6F0}" dt="2025-09-09T20:16:52.842" v="809" actId="1076"/>
          <ac:picMkLst>
            <pc:docMk/>
            <pc:sldMk cId="3209846651" sldId="274"/>
            <ac:picMk id="4" creationId="{CC16F56B-E28D-8792-D890-309F7BF7754F}"/>
          </ac:picMkLst>
        </pc:picChg>
      </pc:sldChg>
      <pc:sldChg chg="modSp mod">
        <pc:chgData name="CONTU Samuel" userId="8995ca5b-9c40-4412-b463-f260203f8b68" providerId="ADAL" clId="{BE308BF9-506D-4982-903B-57181BFBD6F0}" dt="2025-09-09T20:18:47.022" v="945" actId="255"/>
        <pc:sldMkLst>
          <pc:docMk/>
          <pc:sldMk cId="3846486853" sldId="275"/>
        </pc:sldMkLst>
        <pc:graphicFrameChg chg="modGraphic">
          <ac:chgData name="CONTU Samuel" userId="8995ca5b-9c40-4412-b463-f260203f8b68" providerId="ADAL" clId="{BE308BF9-506D-4982-903B-57181BFBD6F0}" dt="2025-09-09T20:18:47.022" v="945" actId="255"/>
          <ac:graphicFrameMkLst>
            <pc:docMk/>
            <pc:sldMk cId="3846486853" sldId="275"/>
            <ac:graphicFrameMk id="2" creationId="{41E2C993-F691-4C51-4FFB-0ADA7556B4FF}"/>
          </ac:graphicFrameMkLst>
        </pc:graphicFrameChg>
        <pc:picChg chg="mod">
          <ac:chgData name="CONTU Samuel" userId="8995ca5b-9c40-4412-b463-f260203f8b68" providerId="ADAL" clId="{BE308BF9-506D-4982-903B-57181BFBD6F0}" dt="2025-09-09T20:18:31.561" v="943" actId="1076"/>
          <ac:picMkLst>
            <pc:docMk/>
            <pc:sldMk cId="3846486853" sldId="275"/>
            <ac:picMk id="4" creationId="{59D7CE52-C72E-52BE-3572-8221DE5AADDA}"/>
          </ac:picMkLst>
        </pc:picChg>
      </pc:sldChg>
      <pc:sldChg chg="modSp mod">
        <pc:chgData name="CONTU Samuel" userId="8995ca5b-9c40-4412-b463-f260203f8b68" providerId="ADAL" clId="{BE308BF9-506D-4982-903B-57181BFBD6F0}" dt="2025-09-09T20:19:34.373" v="997" actId="255"/>
        <pc:sldMkLst>
          <pc:docMk/>
          <pc:sldMk cId="3689137926" sldId="276"/>
        </pc:sldMkLst>
        <pc:graphicFrameChg chg="modGraphic">
          <ac:chgData name="CONTU Samuel" userId="8995ca5b-9c40-4412-b463-f260203f8b68" providerId="ADAL" clId="{BE308BF9-506D-4982-903B-57181BFBD6F0}" dt="2025-09-09T20:19:34.373" v="997" actId="255"/>
          <ac:graphicFrameMkLst>
            <pc:docMk/>
            <pc:sldMk cId="3689137926" sldId="276"/>
            <ac:graphicFrameMk id="2" creationId="{65436D7A-EFCE-E42D-2E23-2EBC2F6C219E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40511-2BA7-4F02-94F6-A8985CE12D8C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65781-5B60-414E-9B95-81FE42EDA62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9116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D65781-5B60-414E-9B95-81FE42EDA62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2489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44E9A6-C56C-E0FF-EFCE-4732D69F9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3491A4A-2B29-D80E-4E30-7E461B69A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FA0409D-93E5-8733-19C6-2812FD5E3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C3EA75-9EAF-3843-37EE-92E9FE9CD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757A6E-2A66-556C-6453-1A730FD7F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345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6AD8DD-3AAE-AFF6-BFFB-2A4C16C78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74471F2-0AC0-E959-5A9C-D77AD550DA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8F88F-47C8-A8AE-13FA-4CBC0F685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FCBCD7-A693-8BDC-70B0-CE7C7488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AC51C7-4547-9F92-2CCA-0F61CB2F3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6253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FF001A1-4238-4367-2F8D-11DD6036EB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9F8221-CBBE-4C7A-8294-CE25097AB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509FEE-E167-E74D-AF7F-D5E267EF1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B33572-7833-1CDD-C49B-C09D4994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BAFD4E-FC8D-10FE-30FB-3B7933277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5290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1E0BF3-BFE9-C21E-260F-A88E89180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95147B-B2EC-6331-E0CB-B5F64533C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545FBF-FBD2-1BA1-C236-F0A0D82C5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7E2420-35AA-4816-51C1-2DD015555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1AF65B-A00C-28C6-6F57-6F0B3B750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260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05769D-384C-4693-F495-C7FC63E7E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FE00264-648E-9C8F-3CFE-12C7AD57C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DF5179-8480-1320-168B-A3C2086CE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D4FC04-38BF-E22B-37AA-E81778415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1E9ECDE-1F4C-A26A-74B4-1962DE718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030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9518A4-B197-3C78-50D9-6212CF89A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441B73-3B2D-9A81-A6F1-0885E2ECA9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2FE116A-5BC5-5C8A-E3CE-50FE419FD5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82B9D2A-C38A-A210-2C93-5208E593F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1D06962-E9E8-369E-78DD-0F3052390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353DB40-09D2-F6EA-7C61-91850BE6C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224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846DE3-F872-AAEA-8A4D-0A165BEAB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D52549C-E632-431A-3D68-B65178BB1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CDF1FFA-1F05-301C-CE74-4C0CC427D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89756BD-09B4-8CA3-C8C1-3835AF223B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03FB73B-50BA-6137-FDFC-FA28652B07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8F83D99-D9D0-224B-8BFE-0D44E12BC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549C83C-63BA-B114-5183-E40051C2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0BD33BA-765B-C99C-F1EE-1BF79AA19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20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927209-F912-5914-0000-34D3A9C42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B89DBCD-35B9-15E5-C1F4-5F60EE338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C1D7143-7E9F-9CC7-99F6-18111A58B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CB13140-E50C-2BA3-BE1C-CD7038A09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702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6BBFB75-E7E4-CC25-BACE-FBE4AEC86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C6F5167-B7E4-F45F-0178-D0023DA1C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687DABC-7371-FBD7-FCCB-7BB5756C5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132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3A477B-A213-3BBB-DBF7-D0BC28442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BA8134-9211-F313-3B09-9E1415E57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B2D7141-E166-2805-2FFB-F3449F9DD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94A3ABD-CD44-6A8A-2121-497C8106B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281476E-1964-CE5E-7D7B-D10EC9790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BB11C05-0427-A03C-420D-C4AEEA8C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26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9B6FB2-584B-4533-6C2C-1DDB77DDC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16CEA0E-9E51-6680-EEAC-681AD73A2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FBBAE7D-73B8-3E0B-273B-F31C41346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91E7447-7A43-DB61-9FBC-76271CDBD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DDBB0D-7954-9761-CE55-B59BB7EE4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055EAD-8398-58AF-0F3D-E2E389C42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20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83D36AD-09B6-F42C-254B-440A8EA24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D0F1969-984E-9FF4-736C-87585072D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CD1ED3E-FA2E-B91C-552F-1B7C9147BC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8903BC-EAC3-4A11-BEBF-43ED85577FE5}" type="datetimeFigureOut">
              <a:rPr lang="it-IT" smtClean="0"/>
              <a:t>09/09/2025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06D91E-BA73-B0D5-8EA7-20B785D67D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1D238C-7948-DC46-F76D-D08C25086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783882-509C-4073-A1AD-545435CC184E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44FF1A0-2FB0-8B3E-32EC-47E9894A059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72580"/>
            <a:ext cx="763588" cy="12192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it-IT" sz="8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 SHARING</a:t>
            </a:r>
          </a:p>
        </p:txBody>
      </p:sp>
    </p:spTree>
    <p:extLst>
      <p:ext uri="{BB962C8B-B14F-4D97-AF65-F5344CB8AC3E}">
        <p14:creationId xmlns:p14="http://schemas.microsoft.com/office/powerpoint/2010/main" val="2654760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80E5A9-BB68-ED4F-BD92-FE73EEFA5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A7D45E5-5E77-639B-4DFC-CF7B7C1B23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104B5959-60D9-7058-D7AB-0916DC8358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228610"/>
              </p:ext>
            </p:extLst>
          </p:nvPr>
        </p:nvGraphicFramePr>
        <p:xfrm>
          <a:off x="-46892" y="0"/>
          <a:ext cx="12238892" cy="75937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7420">
                  <a:extLst>
                    <a:ext uri="{9D8B030D-6E8A-4147-A177-3AD203B41FA5}">
                      <a16:colId xmlns:a16="http://schemas.microsoft.com/office/drawing/2014/main" val="2183504097"/>
                    </a:ext>
                  </a:extLst>
                </a:gridCol>
                <a:gridCol w="11501472">
                  <a:extLst>
                    <a:ext uri="{9D8B030D-6E8A-4147-A177-3AD203B41FA5}">
                      <a16:colId xmlns:a16="http://schemas.microsoft.com/office/drawing/2014/main" val="3861010882"/>
                    </a:ext>
                  </a:extLst>
                </a:gridCol>
              </a:tblGrid>
              <a:tr h="19948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ORARI</a:t>
                      </a: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Linea arancio andata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773554669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Repubblica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329370671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07:10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Pruneto veliero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841190284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07:13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 err="1">
                          <a:effectLst/>
                        </a:rPr>
                        <a:t>Lucheria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065656118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07:18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Santa Maria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171485458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Badiola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618730124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07:26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L. da Vinci 56/58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801869981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07:27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 da Vinci 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292880503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Giotto 44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035905752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07:32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Salvo D'Acquisto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489853347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07:33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della pace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359088214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07:36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Viale Veneto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063330392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07:38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Corso Italia c.c.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988320485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07:40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Cavour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929908438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07:41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Corso Italia 225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625279487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07:42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Coop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939924068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7:45:00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910735260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07:48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Medie Masaccio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074772357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Lungarno Don Minzoni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976632497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Lungarno Risorgimento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074112963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Gobetti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998196470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07:55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Medie Marconi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639813408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Pilati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970729461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08:05</a:t>
                      </a:r>
                    </a:p>
                    <a:p>
                      <a:pPr algn="r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466456333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Repubblica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4268286641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Lavagnini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19042075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Corso Italia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608554803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08:10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</a:t>
                      </a: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927751906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08:15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242699031"/>
                  </a:ext>
                </a:extLst>
              </a:tr>
            </a:tbl>
          </a:graphicData>
        </a:graphic>
      </p:graphicFrame>
      <p:pic>
        <p:nvPicPr>
          <p:cNvPr id="6" name="Immagine 5" descr="Immagine che contiene testo, clipart, mappa, Carattere">
            <a:extLst>
              <a:ext uri="{FF2B5EF4-FFF2-40B4-BE49-F238E27FC236}">
                <a16:creationId xmlns:a16="http://schemas.microsoft.com/office/drawing/2014/main" id="{50D90BCC-15B3-96C3-64D4-F9A57275BC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077" y="540775"/>
            <a:ext cx="6803923" cy="6317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50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675DAA3F-6666-D8F1-CAE0-E53C148EA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218010"/>
              </p:ext>
            </p:extLst>
          </p:nvPr>
        </p:nvGraphicFramePr>
        <p:xfrm>
          <a:off x="0" y="1"/>
          <a:ext cx="12191999" cy="69757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7978">
                  <a:extLst>
                    <a:ext uri="{9D8B030D-6E8A-4147-A177-3AD203B41FA5}">
                      <a16:colId xmlns:a16="http://schemas.microsoft.com/office/drawing/2014/main" val="1966717209"/>
                    </a:ext>
                  </a:extLst>
                </a:gridCol>
                <a:gridCol w="10664021">
                  <a:extLst>
                    <a:ext uri="{9D8B030D-6E8A-4147-A177-3AD203B41FA5}">
                      <a16:colId xmlns:a16="http://schemas.microsoft.com/office/drawing/2014/main" val="594498246"/>
                    </a:ext>
                  </a:extLst>
                </a:gridCol>
              </a:tblGrid>
              <a:tr h="25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u="none" strike="noStrike" dirty="0">
                          <a:effectLst/>
                        </a:rPr>
                        <a:t> 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0000FF"/>
                          </a:highlight>
                        </a:rPr>
                        <a:t>BLU VEN 12:30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17185646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210048495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83110407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12:42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BORRO AL QUERCIO 37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57774130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12:53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VITTORIO VENETO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90203077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LEONETTO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77498870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27834359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79271970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568670594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409249268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30755894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0000FF"/>
                          </a:highlight>
                        </a:rPr>
                        <a:t>BLU VEN 16:00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92244147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65189142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PIAZZA REPUBBLICA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42687064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16:12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ASL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2786693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VITTORIO VENETO EDICOLA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03636504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SUORE AGOSTINIANE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8454779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429014800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FORNACI ESSICATOIO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949450496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MARTIRI LIBERTA'103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137390048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MARTIRI LIBERTA'105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300802883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AL QUERCIO  31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340356159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AL QUERCIO 37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1138591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16:40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FERMI 9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735499171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16:48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CANTINA SOCIALE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177867210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PONTE ALLE FORCHE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025304597"/>
                  </a:ext>
                </a:extLst>
              </a:tr>
              <a:tr h="2540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16:51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FIORAIO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058" marR="8058" marT="8058" marB="0" anchor="b"/>
                </a:tc>
                <a:extLst>
                  <a:ext uri="{0D108BD9-81ED-4DB2-BD59-A6C34878D82A}">
                    <a16:rowId xmlns:a16="http://schemas.microsoft.com/office/drawing/2014/main" val="2624891885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01DBF5E4-F9E5-20C5-C371-4C2B1E50B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5447" y="580643"/>
            <a:ext cx="7966552" cy="5962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262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27947AE5-EC6C-117B-491D-F5C7D8695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28376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0042">
                  <a:extLst>
                    <a:ext uri="{9D8B030D-6E8A-4147-A177-3AD203B41FA5}">
                      <a16:colId xmlns:a16="http://schemas.microsoft.com/office/drawing/2014/main" val="3886476731"/>
                    </a:ext>
                  </a:extLst>
                </a:gridCol>
                <a:gridCol w="10671958">
                  <a:extLst>
                    <a:ext uri="{9D8B030D-6E8A-4147-A177-3AD203B41FA5}">
                      <a16:colId xmlns:a16="http://schemas.microsoft.com/office/drawing/2014/main" val="825057150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0000FF"/>
                          </a:highlight>
                        </a:rPr>
                        <a:t>BLU USCITA MEDIE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438912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13:35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MASACCIO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452168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13:40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CANTINA SOCIALE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248325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13:43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PIAZZA NASONI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972783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13:45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PONTE ALLE FORCHE BAR 2 PONTI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871565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MARCONI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223050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13:55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716999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13:58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PENSILINA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445810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14:03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MARTIRI DELLE LIBERTA' 105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7226378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14:06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PRUNETO VELIERO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450137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14:12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AL QUERCIO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0980875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14:18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CROCE PAPI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377993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14:22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GRUCCIA LUCHERIA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1289997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14:22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GRUCCIA 107 LUCHERIA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4180880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14:28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PONTE ALLE FORCHE BAR 2 PONTI FRONTE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406307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MINATORI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32283025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678E2D73-EDC9-C897-A7E7-874A25D429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164" y="743615"/>
            <a:ext cx="7139836" cy="5599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5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DE16F0B0-E884-70F8-A0AF-38E08C411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0126056"/>
              </p:ext>
            </p:extLst>
          </p:nvPr>
        </p:nvGraphicFramePr>
        <p:xfrm>
          <a:off x="0" y="0"/>
          <a:ext cx="12192000" cy="68798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6982">
                  <a:extLst>
                    <a:ext uri="{9D8B030D-6E8A-4147-A177-3AD203B41FA5}">
                      <a16:colId xmlns:a16="http://schemas.microsoft.com/office/drawing/2014/main" val="2411046943"/>
                    </a:ext>
                  </a:extLst>
                </a:gridCol>
                <a:gridCol w="10665018">
                  <a:extLst>
                    <a:ext uri="{9D8B030D-6E8A-4147-A177-3AD203B41FA5}">
                      <a16:colId xmlns:a16="http://schemas.microsoft.com/office/drawing/2014/main" val="2894189426"/>
                    </a:ext>
                  </a:extLst>
                </a:gridCol>
              </a:tblGrid>
              <a:tr h="4286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8391529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ARANCIO LUN MERC 16:00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7373014"/>
                  </a:ext>
                </a:extLst>
              </a:tr>
              <a:tr h="45044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15:55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9662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2465021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S.R 69 FRONTE EX IP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8483058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CORSO ITALIA C.C.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11179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CORSO ITALIA 225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1051456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258634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8899857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SPARTACO LAVAGNINI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6930928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L. DA VINCI 56/58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844508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L.DA VINCI 56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0287472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GIOTTO 44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7893969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RESISTENZA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8612313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16:42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DELLA PACE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5095904"/>
                  </a:ext>
                </a:extLst>
              </a:tr>
              <a:tr h="4286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3800605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970D9367-31FC-C0E7-9CB0-078C585B2C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436" y="871839"/>
            <a:ext cx="7490564" cy="5106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015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7778E916-EBF9-B7CB-7893-9823AFA24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239834"/>
              </p:ext>
            </p:extLst>
          </p:nvPr>
        </p:nvGraphicFramePr>
        <p:xfrm>
          <a:off x="0" y="0"/>
          <a:ext cx="12192000" cy="68579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6000">
                  <a:extLst>
                    <a:ext uri="{9D8B030D-6E8A-4147-A177-3AD203B41FA5}">
                      <a16:colId xmlns:a16="http://schemas.microsoft.com/office/drawing/2014/main" val="702893495"/>
                    </a:ext>
                  </a:extLst>
                </a:gridCol>
                <a:gridCol w="10656000">
                  <a:extLst>
                    <a:ext uri="{9D8B030D-6E8A-4147-A177-3AD203B41FA5}">
                      <a16:colId xmlns:a16="http://schemas.microsoft.com/office/drawing/2014/main" val="436234299"/>
                    </a:ext>
                  </a:extLst>
                </a:gridCol>
              </a:tblGrid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ARANCIO MARTEDI GIOVEDI 12:30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6398584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4410316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12:37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BUCCI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1798017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CORSO ITALIA 225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8445826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12:44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VIA DA VINCI 16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3475504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12:47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DELLA PACE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3423926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5647411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4953629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5814145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0346965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4137286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ARANCIO MART GIOV 16:00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0724036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41612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977325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S.R 69 FRONTE EX IP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505868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16:12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1678667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VIA PERUZZI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3502098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16:28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SPARTACO LAVAGNINI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0028844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L. DA VINCI 56/58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5081167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GIOTTO 44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43035468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RESISTENZA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11196519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42A87345-EC24-09D6-316E-9DC490E52C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737" y="631689"/>
            <a:ext cx="6864263" cy="583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761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1D3C01E9-34D5-F4F6-1130-D82129F60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233724"/>
              </p:ext>
            </p:extLst>
          </p:nvPr>
        </p:nvGraphicFramePr>
        <p:xfrm>
          <a:off x="0" y="0"/>
          <a:ext cx="12192000" cy="6858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99535">
                  <a:extLst>
                    <a:ext uri="{9D8B030D-6E8A-4147-A177-3AD203B41FA5}">
                      <a16:colId xmlns:a16="http://schemas.microsoft.com/office/drawing/2014/main" val="3976910325"/>
                    </a:ext>
                  </a:extLst>
                </a:gridCol>
                <a:gridCol w="10992465">
                  <a:extLst>
                    <a:ext uri="{9D8B030D-6E8A-4147-A177-3AD203B41FA5}">
                      <a16:colId xmlns:a16="http://schemas.microsoft.com/office/drawing/2014/main" val="349179918"/>
                    </a:ext>
                  </a:extLst>
                </a:gridCol>
              </a:tblGrid>
              <a:tr h="4034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ORARI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ARANCIO VEN 12:30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3437570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5654824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BUCCI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7042676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12:40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CORSO ITALIA 225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3588729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12:45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L.DA VINCI 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2007400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12:50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DELLA PACE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3966819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3395678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8776039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3340521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 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ARANCIO VEN 16:00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0292523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3832378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16:10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9357147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3363224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SPARTACO LAVAGNINI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7325421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L. DA VINCI 56/58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9160214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GIOTTO 44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4811816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RESISTENZA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32976730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6BDC8B7E-CAC0-3A86-650D-46753EF5AC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4735" y="801666"/>
            <a:ext cx="7064680" cy="5686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590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57231D90-63FD-F8EC-66DF-ACAEFF3EF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344281"/>
              </p:ext>
            </p:extLst>
          </p:nvPr>
        </p:nvGraphicFramePr>
        <p:xfrm>
          <a:off x="0" y="0"/>
          <a:ext cx="12192000" cy="6858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1746">
                  <a:extLst>
                    <a:ext uri="{9D8B030D-6E8A-4147-A177-3AD203B41FA5}">
                      <a16:colId xmlns:a16="http://schemas.microsoft.com/office/drawing/2014/main" val="970549127"/>
                    </a:ext>
                  </a:extLst>
                </a:gridCol>
                <a:gridCol w="10970254">
                  <a:extLst>
                    <a:ext uri="{9D8B030D-6E8A-4147-A177-3AD203B41FA5}">
                      <a16:colId xmlns:a16="http://schemas.microsoft.com/office/drawing/2014/main" val="3929470711"/>
                    </a:ext>
                  </a:extLst>
                </a:gridCol>
              </a:tblGrid>
              <a:tr h="4034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</a:rPr>
                        <a:t>ORARI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ARANCIO MEDIE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9569567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13:30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MASACCIO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5979476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13:35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PIAZZA REPUBBLICA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2395998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13:38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S.R. 69 FRONTE EX IP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6666358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13:45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ROSAI CAIANI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9928458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13:50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MARCONI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2302815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13:55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BUCCI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62580351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13:56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CORSO ITALIA CAVOUR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233225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STAZIONE F.S.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8886720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14:03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DALLA CHIESA(COOP)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3353434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14:08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DA VINCI 56758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2703472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14:10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DA VINCI 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3260903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14:11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GIOTTO 44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49995379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14:15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RESISTENZA BALLERINI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1551044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14:18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SALVO D'ACQUISTO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8566717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DELLA PACE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2178872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14:25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BADIOLA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4734708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C6BB33E7-5A4B-4585-C060-E10AD4EDEA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330" y="789140"/>
            <a:ext cx="7415408" cy="567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750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DC13BFD9-1993-D50A-0A9F-A51ADFF9FE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04172"/>
              </p:ext>
            </p:extLst>
          </p:nvPr>
        </p:nvGraphicFramePr>
        <p:xfrm>
          <a:off x="0" y="0"/>
          <a:ext cx="12192000" cy="68580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0968">
                  <a:extLst>
                    <a:ext uri="{9D8B030D-6E8A-4147-A177-3AD203B41FA5}">
                      <a16:colId xmlns:a16="http://schemas.microsoft.com/office/drawing/2014/main" val="2188141591"/>
                    </a:ext>
                  </a:extLst>
                </a:gridCol>
                <a:gridCol w="10831032">
                  <a:extLst>
                    <a:ext uri="{9D8B030D-6E8A-4147-A177-3AD203B41FA5}">
                      <a16:colId xmlns:a16="http://schemas.microsoft.com/office/drawing/2014/main" val="2109867815"/>
                    </a:ext>
                  </a:extLst>
                </a:gridCol>
              </a:tblGrid>
              <a:tr h="3672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 </a:t>
                      </a:r>
                      <a:r>
                        <a:rPr lang="it-IT" sz="1600" u="none" strike="noStrike" dirty="0">
                          <a:effectLst/>
                          <a:highlight>
                            <a:srgbClr val="FF00FF"/>
                          </a:highlight>
                        </a:rPr>
                        <a:t>VIOLA USCITA 12:20 15/16/17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3020515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6344795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12:45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8254970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0549405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CAVOUR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659170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DALLA CHIESA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1481892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18722571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GRAMSCI 2M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86011556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LA BIANCA LATO CENTRO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9499737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MONUMENTO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5319863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 dirty="0">
                          <a:effectLst/>
                        </a:rPr>
                        <a:t>SR 69 FRONTE EX IP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08942995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13:12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FATTORIA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67075236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13:15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FABBRINI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6130594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13:23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CETINALE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9327537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13:25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LEONETTO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5253618"/>
                  </a:ext>
                </a:extLst>
              </a:tr>
              <a:tr h="4327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VILLAGGIO MINATORI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2978518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83DB020E-FDB2-857E-9378-0C0B0CD09C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9118" y="766917"/>
            <a:ext cx="7402882" cy="5723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771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FC2BFA91-7A48-43BF-E318-46BD59E25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314157"/>
              </p:ext>
            </p:extLst>
          </p:nvPr>
        </p:nvGraphicFramePr>
        <p:xfrm>
          <a:off x="0" y="0"/>
          <a:ext cx="12192000" cy="68580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8361">
                  <a:extLst>
                    <a:ext uri="{9D8B030D-6E8A-4147-A177-3AD203B41FA5}">
                      <a16:colId xmlns:a16="http://schemas.microsoft.com/office/drawing/2014/main" val="2236011030"/>
                    </a:ext>
                  </a:extLst>
                </a:gridCol>
                <a:gridCol w="10923639">
                  <a:extLst>
                    <a:ext uri="{9D8B030D-6E8A-4147-A177-3AD203B41FA5}">
                      <a16:colId xmlns:a16="http://schemas.microsoft.com/office/drawing/2014/main" val="3027852060"/>
                    </a:ext>
                  </a:extLst>
                </a:gridCol>
              </a:tblGrid>
              <a:tr h="40341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ORARI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0000FF"/>
                          </a:highlight>
                        </a:rPr>
                        <a:t>BLU 15/16/17 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94022017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9756942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12:35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9081978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REPUBBLICA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05943059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12:40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ASL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5625051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12:43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VITTORIO VENETO EDICOLA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7159093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12:45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SUORE AGOSTINIANE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27571161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12:48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65927352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FORNACI ESSICATOIO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42663651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MARTIRI LIBERTA'103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1251098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MARTIRI LIBERTA'105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3954116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AL QUERCIO  31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66480373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AL QUERCIO 37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58215320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CANTINA SOCIALE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1115503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PONTE ALLE FORCHE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0110336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13:10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LEONETTO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1006564"/>
                  </a:ext>
                </a:extLst>
              </a:tr>
              <a:tr h="40341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13:13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FIORAIO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2563775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D7D663F3-9FA7-C833-FB76-0217D971BC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915" y="784695"/>
            <a:ext cx="7741085" cy="5661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548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DE895147-A000-B4B9-1B7C-C72C556B89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138772"/>
              </p:ext>
            </p:extLst>
          </p:nvPr>
        </p:nvGraphicFramePr>
        <p:xfrm>
          <a:off x="0" y="0"/>
          <a:ext cx="12192000" cy="68579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16176">
                  <a:extLst>
                    <a:ext uri="{9D8B030D-6E8A-4147-A177-3AD203B41FA5}">
                      <a16:colId xmlns:a16="http://schemas.microsoft.com/office/drawing/2014/main" val="4031366547"/>
                    </a:ext>
                  </a:extLst>
                </a:gridCol>
                <a:gridCol w="10475824">
                  <a:extLst>
                    <a:ext uri="{9D8B030D-6E8A-4147-A177-3AD203B41FA5}">
                      <a16:colId xmlns:a16="http://schemas.microsoft.com/office/drawing/2014/main" val="228987251"/>
                    </a:ext>
                  </a:extLst>
                </a:gridCol>
              </a:tblGrid>
              <a:tr h="5275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ORARIO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ARANCIO 15/16/17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7659838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32187506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12:38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BUCCI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2703274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12:40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CORSO ITALIA 225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206011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12:43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7276815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12:46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3404588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SPARTACO LAVAGNINI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887009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L. DA VINCI 56/58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7717588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L.DA VINCI 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1615966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GIOTTO 44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5502648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RESISTENZA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4262619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DELLA PACE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7619066"/>
                  </a:ext>
                </a:extLst>
              </a:tr>
              <a:tr h="5275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2060433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DF23B302-7F45-25FE-FBBA-19910B01C6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529" y="1067840"/>
            <a:ext cx="6964471" cy="5273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644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DA93A46A-290B-B7CE-4104-B164743FA5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193705"/>
              </p:ext>
            </p:extLst>
          </p:nvPr>
        </p:nvGraphicFramePr>
        <p:xfrm>
          <a:off x="0" y="0"/>
          <a:ext cx="12191999" cy="7106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91148">
                  <a:extLst>
                    <a:ext uri="{9D8B030D-6E8A-4147-A177-3AD203B41FA5}">
                      <a16:colId xmlns:a16="http://schemas.microsoft.com/office/drawing/2014/main" val="3211803387"/>
                    </a:ext>
                  </a:extLst>
                </a:gridCol>
                <a:gridCol w="10500851">
                  <a:extLst>
                    <a:ext uri="{9D8B030D-6E8A-4147-A177-3AD203B41FA5}">
                      <a16:colId xmlns:a16="http://schemas.microsoft.com/office/drawing/2014/main" val="3994145937"/>
                    </a:ext>
                  </a:extLst>
                </a:gridCol>
              </a:tblGrid>
              <a:tr h="2449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ORARI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INFANZIA 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287975870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08:30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191558409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08:33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CAVOUR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4219508721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08:36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</a:t>
                      </a:r>
                      <a:r>
                        <a:rPr lang="it-IT" sz="1600" u="none" strike="noStrike" dirty="0" err="1">
                          <a:effectLst/>
                        </a:rPr>
                        <a:t>L.da</a:t>
                      </a:r>
                      <a:r>
                        <a:rPr lang="it-IT" sz="1600" u="none" strike="noStrike" dirty="0">
                          <a:effectLst/>
                        </a:rPr>
                        <a:t> Vinci 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1429466821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08:38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Salvo D'acquisto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367517728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08:42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910848244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08:46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706735504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Rosai Caiani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820488151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08:55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573509620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923450935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 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498536060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841997018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705452144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987370536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4252323040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575266460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ORARI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</a:t>
                      </a:r>
                      <a:r>
                        <a:rPr lang="it-IT" sz="16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INFANZIA RITORNO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895375880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15:15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191315324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15:18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GIORGIO LA PIRA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437901081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876402953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15:23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BUCCI FRONTE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4031428590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15:26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798301540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15:28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ROSAI CAIANI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115756750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15:32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DA VINCI 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1686258545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15:34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SALVO D'ACQUISTO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573294341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15:38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916002878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15:41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CAVOUR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545080912"/>
                  </a:ext>
                </a:extLst>
              </a:tr>
              <a:tr h="2449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15:43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1856748368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CC16F56B-E28D-8792-D890-309F7BF775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388" y="479121"/>
            <a:ext cx="7753611" cy="5899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846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CA1407E5-BC85-2A92-96DC-E0D3174B3E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648585"/>
              </p:ext>
            </p:extLst>
          </p:nvPr>
        </p:nvGraphicFramePr>
        <p:xfrm>
          <a:off x="-480646" y="-23446"/>
          <a:ext cx="12672645" cy="7658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3432">
                  <a:extLst>
                    <a:ext uri="{9D8B030D-6E8A-4147-A177-3AD203B41FA5}">
                      <a16:colId xmlns:a16="http://schemas.microsoft.com/office/drawing/2014/main" val="608263021"/>
                    </a:ext>
                  </a:extLst>
                </a:gridCol>
                <a:gridCol w="10899213">
                  <a:extLst>
                    <a:ext uri="{9D8B030D-6E8A-4147-A177-3AD203B41FA5}">
                      <a16:colId xmlns:a16="http://schemas.microsoft.com/office/drawing/2014/main" val="925787238"/>
                    </a:ext>
                  </a:extLst>
                </a:gridCol>
              </a:tblGrid>
              <a:tr h="44623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0000FF"/>
                          </a:highlight>
                        </a:rPr>
                        <a:t>LINEA BLU ANDATA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732752369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07:10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Via Leoneto Milani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612623333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07:13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PORCELLINO MINATORI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868237846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07:15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PONTE ALLE FORCHE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922792664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Melograno via Verdi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403655246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07:19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Cantina sociale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15293600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Stazione F.S.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4273519002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07:23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715114882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07:24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pensilina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326333221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07:28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Martiri delle libertà 103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170575321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07:29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Martiri delle libertà 105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496592300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07:37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ala </a:t>
                      </a:r>
                      <a:r>
                        <a:rPr lang="it-IT" sz="1600" u="none" strike="noStrike" dirty="0" err="1">
                          <a:effectLst/>
                        </a:rPr>
                        <a:t>quercio</a:t>
                      </a:r>
                      <a:r>
                        <a:rPr lang="it-IT" sz="1600" u="none" strike="noStrike" dirty="0">
                          <a:effectLst/>
                        </a:rPr>
                        <a:t> 28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1483817080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07:38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al </a:t>
                      </a:r>
                      <a:r>
                        <a:rPr lang="it-IT" sz="1600" u="none" strike="noStrike" dirty="0" err="1">
                          <a:effectLst/>
                        </a:rPr>
                        <a:t>quercio</a:t>
                      </a:r>
                      <a:r>
                        <a:rPr lang="it-IT" sz="1600" u="none" strike="noStrike" dirty="0">
                          <a:effectLst/>
                        </a:rPr>
                        <a:t>  37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898390145"/>
                  </a:ext>
                </a:extLst>
              </a:tr>
              <a:tr h="250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Croce Papi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1699922901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Bar Gruccia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1010456200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Vivaio Trenti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37287970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Croce Papi fronte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710790146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Rossellini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1953017010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07:43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Gruccia 101 a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99622785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07:44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Gruccia 107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915646248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07:48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Fermi 9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1607276993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Magazzino </a:t>
                      </a:r>
                      <a:r>
                        <a:rPr lang="it-IT" sz="1600" u="none" strike="noStrike" dirty="0" err="1">
                          <a:effectLst/>
                        </a:rPr>
                        <a:t>Postfortunati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390923432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07:55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Marconi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26019462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3511623674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740292677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08:08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412402983"/>
                  </a:ext>
                </a:extLst>
              </a:tr>
              <a:tr h="26837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08:09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Dell'</a:t>
                      </a:r>
                      <a:r>
                        <a:rPr lang="it-IT" sz="1600" u="none" strike="noStrike" dirty="0" err="1">
                          <a:effectLst/>
                        </a:rPr>
                        <a:t>essicatoio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2554873446"/>
                  </a:ext>
                </a:extLst>
              </a:tr>
              <a:tr h="20429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08:10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770" marR="7770" marT="7770" marB="0" anchor="b"/>
                </a:tc>
                <a:extLst>
                  <a:ext uri="{0D108BD9-81ED-4DB2-BD59-A6C34878D82A}">
                    <a16:rowId xmlns:a16="http://schemas.microsoft.com/office/drawing/2014/main" val="1369341232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0224B8C5-8DEB-4614-E9D0-3182D946F8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7784" y="452284"/>
            <a:ext cx="6764215" cy="6178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3291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41E2C993-F691-4C51-4FFB-0ADA7556B4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408927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2186">
                  <a:extLst>
                    <a:ext uri="{9D8B030D-6E8A-4147-A177-3AD203B41FA5}">
                      <a16:colId xmlns:a16="http://schemas.microsoft.com/office/drawing/2014/main" val="3880101077"/>
                    </a:ext>
                  </a:extLst>
                </a:gridCol>
                <a:gridCol w="10679814">
                  <a:extLst>
                    <a:ext uri="{9D8B030D-6E8A-4147-A177-3AD203B41FA5}">
                      <a16:colId xmlns:a16="http://schemas.microsoft.com/office/drawing/2014/main" val="3948694709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INFANZIA USCITA 15/16/17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2128700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162784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12:03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ROSAI CAIANI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6060728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12:06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4929825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12:08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CAVOUR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776914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12:10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5026332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12:13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DA VINCI 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58199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12:15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SALVO D'ACQUISTO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494965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713673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12:25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GIORGIO LA PIRA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825681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1386241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12:35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BUCCI FRONTE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9788537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59D7CE52-C72E-52BE-3572-8221DE5AA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269" y="1122899"/>
            <a:ext cx="7089731" cy="5135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4868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65436D7A-EFCE-E42D-2E23-2EBC2F6C21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167555"/>
              </p:ext>
            </p:extLst>
          </p:nvPr>
        </p:nvGraphicFramePr>
        <p:xfrm>
          <a:off x="0" y="0"/>
          <a:ext cx="12192000" cy="7210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0042">
                  <a:extLst>
                    <a:ext uri="{9D8B030D-6E8A-4147-A177-3AD203B41FA5}">
                      <a16:colId xmlns:a16="http://schemas.microsoft.com/office/drawing/2014/main" val="1399426786"/>
                    </a:ext>
                  </a:extLst>
                </a:gridCol>
                <a:gridCol w="10671958">
                  <a:extLst>
                    <a:ext uri="{9D8B030D-6E8A-4147-A177-3AD203B41FA5}">
                      <a16:colId xmlns:a16="http://schemas.microsoft.com/office/drawing/2014/main" val="3974175658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</a:rPr>
                        <a:t>  </a:t>
                      </a:r>
                    </a:p>
                    <a:p>
                      <a:pPr algn="l" fontAlgn="b">
                        <a:buNone/>
                      </a:pPr>
                      <a:endParaRPr lang="it-IT" sz="2000" u="none" strike="noStrike" dirty="0">
                        <a:effectLst/>
                        <a:highlight>
                          <a:srgbClr val="FFFF00"/>
                        </a:highlight>
                      </a:endParaRPr>
                    </a:p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Infanzia18/19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962967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7629244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13:25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ROSAI CAIANI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891982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559250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13:35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CAVOUR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581130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13:37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007443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13:42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DA VINCI 16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5525936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13:44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SALVO D'ACQUISTO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944173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5150700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13:55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GIORGIO LA PIRA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7574763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559661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BUCCI FRONTE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74241433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1058445A-1EA8-3981-C36C-335BA16C6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595" y="1114816"/>
            <a:ext cx="7565720" cy="517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1379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436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E7CC6727-4C17-B4B1-890A-A2A442887E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009493"/>
              </p:ext>
            </p:extLst>
          </p:nvPr>
        </p:nvGraphicFramePr>
        <p:xfrm>
          <a:off x="0" y="0"/>
          <a:ext cx="12192000" cy="6922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7808">
                  <a:extLst>
                    <a:ext uri="{9D8B030D-6E8A-4147-A177-3AD203B41FA5}">
                      <a16:colId xmlns:a16="http://schemas.microsoft.com/office/drawing/2014/main" val="2320345130"/>
                    </a:ext>
                  </a:extLst>
                </a:gridCol>
                <a:gridCol w="10834192">
                  <a:extLst>
                    <a:ext uri="{9D8B030D-6E8A-4147-A177-3AD203B41FA5}">
                      <a16:colId xmlns:a16="http://schemas.microsoft.com/office/drawing/2014/main" val="3229053772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  <a:highlight>
                            <a:srgbClr val="FF00FF"/>
                          </a:highlight>
                        </a:rPr>
                        <a:t>                                                  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00FF"/>
                          </a:highlight>
                        </a:rPr>
                        <a:t>LINEA VIOLA ANDATA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347445412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07:10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Piazza Nasoni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373080436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07:13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CETINALE 1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188470743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07:14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CETINALE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1579377514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07:15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LEONETTO MILANI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293115057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07:18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Minatori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1015178894"/>
                  </a:ext>
                </a:extLst>
              </a:tr>
              <a:tr h="32215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07:19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Ponte alle forche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259802984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07:22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Musicisti-Melograno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421472038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07:25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Fattoria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178866306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07:27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Fabbrini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41648515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07:36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Cantina Sociale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131071432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07:45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Masaccio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403252066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 err="1">
                          <a:effectLst/>
                        </a:rPr>
                        <a:t>Cetinale</a:t>
                      </a:r>
                      <a:r>
                        <a:rPr lang="it-IT" sz="1600" u="none" strike="noStrike" dirty="0">
                          <a:effectLst/>
                        </a:rPr>
                        <a:t> 1 G. Deledda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4173260417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07:51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Leonetto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295992340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07:55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Minatori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349251201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Ponte alle forche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332396292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07:58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Melograno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146923069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08:02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Viale Gramsci 2M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304343763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08:04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La Bianca lato centro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3720168669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Piave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1005766676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08:08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Generale Dalla Chiesa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3587350165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08:10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393801159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08:13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Peruzzi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3575196903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08:15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065" marR="9065" marT="9065" marB="0" anchor="b"/>
                </a:tc>
                <a:extLst>
                  <a:ext uri="{0D108BD9-81ED-4DB2-BD59-A6C34878D82A}">
                    <a16:rowId xmlns:a16="http://schemas.microsoft.com/office/drawing/2014/main" val="2716338526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7034DE05-8306-C62C-329B-27519E8FB7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3518" y="622664"/>
            <a:ext cx="6488482" cy="597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109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C77D5E19-C3D6-60A3-B4EF-136D7CE15C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62340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6684">
                  <a:extLst>
                    <a:ext uri="{9D8B030D-6E8A-4147-A177-3AD203B41FA5}">
                      <a16:colId xmlns:a16="http://schemas.microsoft.com/office/drawing/2014/main" val="3196554917"/>
                    </a:ext>
                  </a:extLst>
                </a:gridCol>
                <a:gridCol w="10825316">
                  <a:extLst>
                    <a:ext uri="{9D8B030D-6E8A-4147-A177-3AD203B41FA5}">
                      <a16:colId xmlns:a16="http://schemas.microsoft.com/office/drawing/2014/main" val="244163975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                           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FF00FF"/>
                          </a:highlight>
                        </a:rPr>
                        <a:t>VIOLA ELEMENTARI RITORNO (LUN MERC ) 12:50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9592322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12:50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5086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12:53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Gramsci 2M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6494863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SR 69 EX IP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7713548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CAVOUR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8735373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173543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711781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527858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FF00FF"/>
                          </a:highlight>
                        </a:rPr>
                        <a:t>VIOLA EMENTARI RITORNO( LUN MERC GIOV) 16:00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3855904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15:55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464071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PERUZZI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105845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PIAZZA DALLA CHIESA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8346147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16:06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8511727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16:10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LA BIANCA LATO CENTRO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0811284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MONUMENTO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519033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FATTORIA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067819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FABBRINI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450821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CETINALE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953501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LEONETTO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337406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VILLAGGIO MINATORI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3593999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1CE057EC-D623-E361-BD61-A6E274E4BD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9562" y="698090"/>
            <a:ext cx="5132437" cy="5515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012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2AFAFAF0-223D-C475-427D-4F53CF5E61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184842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15121">
                  <a:extLst>
                    <a:ext uri="{9D8B030D-6E8A-4147-A177-3AD203B41FA5}">
                      <a16:colId xmlns:a16="http://schemas.microsoft.com/office/drawing/2014/main" val="1936864973"/>
                    </a:ext>
                  </a:extLst>
                </a:gridCol>
                <a:gridCol w="10676879">
                  <a:extLst>
                    <a:ext uri="{9D8B030D-6E8A-4147-A177-3AD203B41FA5}">
                      <a16:colId xmlns:a16="http://schemas.microsoft.com/office/drawing/2014/main" val="2231791089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201335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ORARI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FF00FF"/>
                          </a:highlight>
                        </a:rPr>
                        <a:t>                           VIOLA RITORNO MART GIOV 16:00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3275434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924841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PIAZZA CAVOUR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9588010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157049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16:14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GRAMSCI 2M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932312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16:23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FATTORIA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54882876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FABBRINI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5468527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CETINALE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2555999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LEONETTO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01495978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16:40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VILLAGGIO MINATORI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266837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9469144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DA53CC56-C4EE-AD1D-F22C-9A9AB2BA45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100" y="1653437"/>
            <a:ext cx="5298508" cy="410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265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584F6183-8AA4-6E6F-8C67-6A924BC7E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945141"/>
              </p:ext>
            </p:extLst>
          </p:nvPr>
        </p:nvGraphicFramePr>
        <p:xfrm>
          <a:off x="0" y="0"/>
          <a:ext cx="12192000" cy="68749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1980">
                  <a:extLst>
                    <a:ext uri="{9D8B030D-6E8A-4147-A177-3AD203B41FA5}">
                      <a16:colId xmlns:a16="http://schemas.microsoft.com/office/drawing/2014/main" val="1090012775"/>
                    </a:ext>
                  </a:extLst>
                </a:gridCol>
                <a:gridCol w="10660020">
                  <a:extLst>
                    <a:ext uri="{9D8B030D-6E8A-4147-A177-3AD203B41FA5}">
                      <a16:colId xmlns:a16="http://schemas.microsoft.com/office/drawing/2014/main" val="1956068597"/>
                    </a:ext>
                  </a:extLst>
                </a:gridCol>
              </a:tblGrid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FF00FF"/>
                          </a:highlight>
                        </a:rPr>
                        <a:t>                                      VIOLA VENERDI RITORNO 12:30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0466699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12:50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RODARI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8416894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12:53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PERUZZI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9019227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12:55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PIAZZA CAVOUR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6926942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12:58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DALLA CHIESA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7807070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14209948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GRAMSCI 2M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46020981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LA BIANCA LATO CENTRO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7624238"/>
                  </a:ext>
                </a:extLst>
              </a:tr>
              <a:tr h="34357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13:08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MONUMENTO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9157627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13:13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pt-BR" sz="1600" u="none" strike="noStrike" dirty="0">
                          <a:effectLst/>
                        </a:rPr>
                        <a:t>SR 69 FRONTE EX IP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67438250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13:18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VILLAGGIO MINATORI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938341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3370549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13001342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0884102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FF00FF"/>
                          </a:highlight>
                        </a:rPr>
                        <a:t>   VIOLA VENERDI RITORNO 16:00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09118931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DON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8910193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FATTORIA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85410009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VACCHERECCIA FABBRINI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294549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CETINALE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8033107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LEONETTO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0568641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VILLAGGIO MINATORI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67283310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&#10;&#10;Il contenuto generato dall'IA potrebbe non essere corretto.">
            <a:extLst>
              <a:ext uri="{FF2B5EF4-FFF2-40B4-BE49-F238E27FC236}">
                <a16:creationId xmlns:a16="http://schemas.microsoft.com/office/drawing/2014/main" id="{A02ED522-3B94-3CDA-A1D6-E82C0FA24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0341" y="703209"/>
            <a:ext cx="6651321" cy="5874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851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AB9E62C1-F83F-2EDE-02AA-D306C7B602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6581719"/>
              </p:ext>
            </p:extLst>
          </p:nvPr>
        </p:nvGraphicFramePr>
        <p:xfrm>
          <a:off x="0" y="0"/>
          <a:ext cx="12192000" cy="68579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4666">
                  <a:extLst>
                    <a:ext uri="{9D8B030D-6E8A-4147-A177-3AD203B41FA5}">
                      <a16:colId xmlns:a16="http://schemas.microsoft.com/office/drawing/2014/main" val="2433633194"/>
                    </a:ext>
                  </a:extLst>
                </a:gridCol>
                <a:gridCol w="10837334">
                  <a:extLst>
                    <a:ext uri="{9D8B030D-6E8A-4147-A177-3AD203B41FA5}">
                      <a16:colId xmlns:a16="http://schemas.microsoft.com/office/drawing/2014/main" val="1564708817"/>
                    </a:ext>
                  </a:extLst>
                </a:gridCol>
              </a:tblGrid>
              <a:tr h="97971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FF00FF"/>
                          </a:highlight>
                        </a:rPr>
                        <a:t>     Viola medie Masaccio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5746256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13:35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MASACCIO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5630463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13:40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MELOGRANO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2152457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13:45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 FATTORIA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2631162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13:48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VACCHERECCI AFABBRINI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56485637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13:56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CETINALE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63012286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14:05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MINATORI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29617783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753BDC1E-B1CF-108C-C2C7-44689B179E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4482" y="1114951"/>
            <a:ext cx="7227518" cy="5298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398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73581651-A0FA-FD05-3E57-DEB85E246B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659860"/>
              </p:ext>
            </p:extLst>
          </p:nvPr>
        </p:nvGraphicFramePr>
        <p:xfrm>
          <a:off x="0" y="0"/>
          <a:ext cx="12192000" cy="7482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0042">
                  <a:extLst>
                    <a:ext uri="{9D8B030D-6E8A-4147-A177-3AD203B41FA5}">
                      <a16:colId xmlns:a16="http://schemas.microsoft.com/office/drawing/2014/main" val="3733058502"/>
                    </a:ext>
                  </a:extLst>
                </a:gridCol>
                <a:gridCol w="10671958">
                  <a:extLst>
                    <a:ext uri="{9D8B030D-6E8A-4147-A177-3AD203B41FA5}">
                      <a16:colId xmlns:a16="http://schemas.microsoft.com/office/drawing/2014/main" val="3714914977"/>
                    </a:ext>
                  </a:extLst>
                </a:gridCol>
              </a:tblGrid>
              <a:tr h="93406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0000FF"/>
                          </a:highlight>
                        </a:rPr>
                        <a:t>BLU ELEMENTARI 12:30 LUN-MERC-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1489517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60090916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12:35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46245786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12:45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LEONETTO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9235837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7174562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49863928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2000" u="none" strike="noStrike" dirty="0">
                          <a:effectLst/>
                          <a:highlight>
                            <a:srgbClr val="0000FF"/>
                          </a:highlight>
                        </a:rPr>
                        <a:t>BLU ELEMENTARI 16:00 LUN MERC-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3955269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09267667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PIAZZA REPUBBLICA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9894695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16:12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ASL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3856397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VITTORIO VENETO EDICOLA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8651239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SUORE AGOSTINIANE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4721151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35317765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FORNACI ESSICATOIO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2040561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MARTIRI LIBERTA'103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2975505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MARTIRI LIBERTA'105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43857441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AL QUERCIO  31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40357502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BORRO AL QUERCIO 37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43466984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16:40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FERMI 9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39250366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16:48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CANTINA SOCIALE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8416427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PONTE ALLE FORCHE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1454436"/>
                  </a:ext>
                </a:extLst>
              </a:tr>
              <a:tr h="31172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16:51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PORCELLINO FIORAIO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2990589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92B7C0D0-97FF-CED5-49A3-A2B964462F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825" y="680850"/>
            <a:ext cx="6100175" cy="586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468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>
            <a:extLst>
              <a:ext uri="{FF2B5EF4-FFF2-40B4-BE49-F238E27FC236}">
                <a16:creationId xmlns:a16="http://schemas.microsoft.com/office/drawing/2014/main" id="{6123D89C-833A-9FB0-220B-C01E084061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069064"/>
              </p:ext>
            </p:extLst>
          </p:nvPr>
        </p:nvGraphicFramePr>
        <p:xfrm>
          <a:off x="0" y="0"/>
          <a:ext cx="12192000" cy="72985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51540">
                  <a:extLst>
                    <a:ext uri="{9D8B030D-6E8A-4147-A177-3AD203B41FA5}">
                      <a16:colId xmlns:a16="http://schemas.microsoft.com/office/drawing/2014/main" val="74424494"/>
                    </a:ext>
                  </a:extLst>
                </a:gridCol>
                <a:gridCol w="10840460">
                  <a:extLst>
                    <a:ext uri="{9D8B030D-6E8A-4147-A177-3AD203B41FA5}">
                      <a16:colId xmlns:a16="http://schemas.microsoft.com/office/drawing/2014/main" val="2713799293"/>
                    </a:ext>
                  </a:extLst>
                </a:gridCol>
              </a:tblGrid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0000FF"/>
                          </a:highlight>
                        </a:rPr>
                        <a:t>BLU MART GIOV   12:30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565850179"/>
                  </a:ext>
                </a:extLst>
              </a:tr>
              <a:tr h="25796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12:35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585452697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12:43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BORRO AL QUERCIO 37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631586342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12:53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VITTORIO VENETO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779593154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476986247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652351620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678337815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17320936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072292114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63075661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138029137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657603534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ORARI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2000" u="none" strike="noStrike" dirty="0">
                          <a:effectLst/>
                          <a:highlight>
                            <a:srgbClr val="0000FF"/>
                          </a:highlight>
                        </a:rPr>
                        <a:t>BLU MART GIOV  16:00</a:t>
                      </a:r>
                      <a:endParaRPr lang="it-IT" sz="20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00FF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876341659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DOCCIO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678986667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  <a:highlight>
                            <a:srgbClr val="00FF00"/>
                          </a:highlight>
                        </a:rPr>
                        <a:t>BANI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00FF00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719754418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16:08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PIAZZA REPUBBLICA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626232970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16:12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ASL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367371609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SUORE AGOSTINIANE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653847283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16:18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MADONNA INTERNO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310074030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FORNACI ESSICATOIO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404295841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16:22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MARTIRI LIBERTA'103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451998639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16:23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MARTIRI LIBERTA'105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69587659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BORRO AL QUERCIO  31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691589722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16:33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BORRO AL QUERCIO 37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4238167350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16:40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VIA FERMI 9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43397396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16:48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CANTINA SOCIALE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1279598276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16:50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PONTE ALLE FORCHE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140498845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16:51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PORCELLINO FIORAIO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3114300660"/>
                  </a:ext>
                </a:extLst>
              </a:tr>
              <a:tr h="23648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600" u="none" strike="noStrike">
                          <a:effectLst/>
                        </a:rPr>
                        <a:t>16:53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600" u="none" strike="noStrike" dirty="0">
                          <a:effectLst/>
                        </a:rPr>
                        <a:t>LEONETTO MILANI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502" marR="7502" marT="7502" marB="0" anchor="b"/>
                </a:tc>
                <a:extLst>
                  <a:ext uri="{0D108BD9-81ED-4DB2-BD59-A6C34878D82A}">
                    <a16:rowId xmlns:a16="http://schemas.microsoft.com/office/drawing/2014/main" val="2711513224"/>
                  </a:ext>
                </a:extLst>
              </a:tr>
            </a:tbl>
          </a:graphicData>
        </a:graphic>
      </p:graphicFrame>
      <p:pic>
        <p:nvPicPr>
          <p:cNvPr id="4" name="Immagine 3" descr="Immagine che contiene testo, clipart, mappa, Carattere">
            <a:extLst>
              <a:ext uri="{FF2B5EF4-FFF2-40B4-BE49-F238E27FC236}">
                <a16:creationId xmlns:a16="http://schemas.microsoft.com/office/drawing/2014/main" id="{1667DAE9-AA71-9031-E592-263F1573AF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6280" y="577006"/>
            <a:ext cx="7565720" cy="6137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1116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ec47177-7042-437d-aa6f-31fd7962b727}" enabled="1" method="Standard" siteId="{b87cc266-09c4-40cc-8dfa-c92e08bf9cb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1285</Words>
  <Application>Microsoft Office PowerPoint</Application>
  <PresentationFormat>Widescreen</PresentationFormat>
  <Paragraphs>707</Paragraphs>
  <Slides>22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Aptos Narrow</vt:lpstr>
      <vt:lpstr>Arial</vt:lpstr>
      <vt:lpstr>Calibri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CONTU Samuel</dc:creator>
  <cp:lastModifiedBy>CONTU Samuel</cp:lastModifiedBy>
  <cp:revision>2</cp:revision>
  <dcterms:created xsi:type="dcterms:W3CDTF">2025-09-09T06:06:22Z</dcterms:created>
  <dcterms:modified xsi:type="dcterms:W3CDTF">2025-09-09T20:31:28Z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Tema di Office:8</vt:lpwstr>
  </property>
  <property fmtid="{D5CDD505-2E9C-101B-9397-08002B2CF9AE}" pid="3" name="ClassificationContentMarkingFooterText">
    <vt:lpwstr>LIMITED SHARING</vt:lpwstr>
  </property>
</Properties>
</file>