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51" r:id="rId1"/>
  </p:sldMasterIdLst>
  <p:notesMasterIdLst>
    <p:notesMasterId r:id="rId11"/>
  </p:notesMasterIdLst>
  <p:handoutMasterIdLst>
    <p:handoutMasterId r:id="rId12"/>
  </p:handoutMasterIdLst>
  <p:sldIdLst>
    <p:sldId id="263" r:id="rId2"/>
    <p:sldId id="268" r:id="rId3"/>
    <p:sldId id="271" r:id="rId4"/>
    <p:sldId id="274" r:id="rId5"/>
    <p:sldId id="277" r:id="rId6"/>
    <p:sldId id="280" r:id="rId7"/>
    <p:sldId id="283" r:id="rId8"/>
    <p:sldId id="286" r:id="rId9"/>
    <p:sldId id="289" r:id="rId10"/>
  </p:sldIdLst>
  <p:sldSz cx="9144000" cy="6858000" type="screen4x3"/>
  <p:notesSz cx="6797675" cy="9926638"/>
  <p:custDataLst>
    <p:tags r:id="rId13"/>
  </p:custDataLst>
  <p:defaultTextStyle>
    <a:defPPr>
      <a:defRPr lang="de-DE"/>
    </a:defPPr>
    <a:lvl1pPr marL="0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1pPr>
    <a:lvl2pPr marL="436284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2pPr>
    <a:lvl3pPr marL="872568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3pPr>
    <a:lvl4pPr marL="1308852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4pPr>
    <a:lvl5pPr marL="1745137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5pPr>
    <a:lvl6pPr marL="2181421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6pPr>
    <a:lvl7pPr marL="2617705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7pPr>
    <a:lvl8pPr marL="3053990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8pPr>
    <a:lvl9pPr marL="3490274" algn="l" defTabSz="872568" rtl="0" eaLnBrk="1" latinLnBrk="0" hangingPunct="1">
      <a:defRPr sz="184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5" userDrawn="1">
          <p15:clr>
            <a:srgbClr val="A4A3A4"/>
          </p15:clr>
        </p15:guide>
        <p15:guide id="2" orient="horz" pos="3949" userDrawn="1">
          <p15:clr>
            <a:srgbClr val="A4A3A4"/>
          </p15:clr>
        </p15:guide>
        <p15:guide id="3" pos="5343" userDrawn="1">
          <p15:clr>
            <a:srgbClr val="A4A3A4"/>
          </p15:clr>
        </p15:guide>
        <p15:guide id="4" pos="43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6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1A"/>
    <a:srgbClr val="C6D1D7"/>
    <a:srgbClr val="AEBCCE"/>
    <a:srgbClr val="4F4F4F"/>
    <a:srgbClr val="E4EBBE"/>
    <a:srgbClr val="99FF33"/>
    <a:srgbClr val="B9DDF5"/>
    <a:srgbClr val="DF87C0"/>
    <a:srgbClr val="3241CC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230" autoAdjust="0"/>
    <p:restoredTop sz="86415" autoAdjust="0"/>
  </p:normalViewPr>
  <p:slideViewPr>
    <p:cSldViewPr showGuides="1">
      <p:cViewPr varScale="1">
        <p:scale>
          <a:sx n="113" d="100"/>
          <a:sy n="113" d="100"/>
        </p:scale>
        <p:origin x="1098" y="96"/>
      </p:cViewPr>
      <p:guideLst>
        <p:guide orient="horz" pos="1645"/>
        <p:guide orient="horz" pos="3949"/>
        <p:guide pos="5343"/>
        <p:guide pos="4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106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anchorCtr="1"/>
          <a:lstStyle/>
          <a:p>
            <a:pPr>
              <a:defRPr/>
            </a:pPr>
            <a:r>
              <a:rPr lang="it-IT" sz="1800"/>
              <a:t>È DIVERTENTE ANDARE A PRANZO CON I TUOI COMPAGNI?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C6E08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E2001A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0000"/>
              </a:solidFill>
            </c:spPr>
          </c:dPt>
          <c:cat>
            <c:strRef>
              <c:f>Sheet1!$A$2:$A$5</c:f>
              <c:strCache>
                <c:ptCount val="4"/>
                <c:pt idx="0">
                  <c:v>OTTIMO (n = 131)</c:v>
                </c:pt>
                <c:pt idx="1">
                  <c:v>BUONO (n = 13)</c:v>
                </c:pt>
                <c:pt idx="2">
                  <c:v>SUFFICIENTE (n = 0)</c:v>
                </c:pt>
                <c:pt idx="3">
                  <c:v>SCARSO (n = 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0.91</c:v>
                </c:pt>
                <c:pt idx="1">
                  <c:v>0.09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1929264"/>
        <c:axId val="431928872"/>
      </c:barChart>
      <c:catAx>
        <c:axId val="4319292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 smtId="4294967295"/>
            </a:pPr>
            <a:endParaRPr lang="it-IT"/>
          </a:p>
        </c:txPr>
        <c:crossAx val="431928872"/>
        <c:crosses val="autoZero"/>
        <c:auto val="0"/>
        <c:lblAlgn val="ctr"/>
        <c:lblOffset val="100"/>
        <c:noMultiLvlLbl val="0"/>
      </c:catAx>
      <c:valAx>
        <c:axId val="431928872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 smtId="4294967295"/>
            </a:pPr>
            <a:endParaRPr lang="it-IT"/>
          </a:p>
        </c:txPr>
        <c:crossAx val="43192926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 baseline="0" smtId="4294967295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 smtId="4294967295"/>
      </a:pPr>
      <a:endParaRPr lang="it-IT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anchorCtr="1"/>
          <a:lstStyle/>
          <a:p>
            <a:pPr>
              <a:defRPr/>
            </a:pPr>
            <a:r>
              <a:rPr lang="it-IT" sz="1800"/>
              <a:t>IL PRIMO PIATTO È...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C6E08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E2001A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0000"/>
              </a:solidFill>
            </c:spPr>
          </c:dPt>
          <c:cat>
            <c:strRef>
              <c:f>Sheet1!$A$2:$A$5</c:f>
              <c:strCache>
                <c:ptCount val="4"/>
                <c:pt idx="0">
                  <c:v>OTTIMO (n = 77)</c:v>
                </c:pt>
                <c:pt idx="1">
                  <c:v>BUONO (n = 47)</c:v>
                </c:pt>
                <c:pt idx="2">
                  <c:v>SUFFICIENTE (n = 16)</c:v>
                </c:pt>
                <c:pt idx="3">
                  <c:v>SCARSO (n = 4)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0.53</c:v>
                </c:pt>
                <c:pt idx="1">
                  <c:v>0.33</c:v>
                </c:pt>
                <c:pt idx="2">
                  <c:v>0.11</c:v>
                </c:pt>
                <c:pt idx="3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1933184"/>
        <c:axId val="431930440"/>
      </c:barChart>
      <c:catAx>
        <c:axId val="43193318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 smtId="4294967295"/>
            </a:pPr>
            <a:endParaRPr lang="it-IT"/>
          </a:p>
        </c:txPr>
        <c:crossAx val="431930440"/>
        <c:crosses val="autoZero"/>
        <c:auto val="0"/>
        <c:lblAlgn val="ctr"/>
        <c:lblOffset val="100"/>
        <c:noMultiLvlLbl val="0"/>
      </c:catAx>
      <c:valAx>
        <c:axId val="431930440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 smtId="4294967295"/>
            </a:pPr>
            <a:endParaRPr lang="it-IT"/>
          </a:p>
        </c:txPr>
        <c:crossAx val="431933184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 baseline="0" smtId="4294967295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 smtId="4294967295"/>
      </a:pPr>
      <a:endParaRPr lang="it-IT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anchorCtr="1"/>
          <a:lstStyle/>
          <a:p>
            <a:pPr>
              <a:defRPr/>
            </a:pPr>
            <a:r>
              <a:rPr lang="it-IT" sz="1800"/>
              <a:t>IL SECONDO PIATTO È...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C6E08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E2001A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0000"/>
              </a:solidFill>
            </c:spPr>
          </c:dPt>
          <c:cat>
            <c:strRef>
              <c:f>Sheet1!$A$2:$A$5</c:f>
              <c:strCache>
                <c:ptCount val="4"/>
                <c:pt idx="0">
                  <c:v>OTTIMO (n = 71)</c:v>
                </c:pt>
                <c:pt idx="1">
                  <c:v>BUONO (n = 62)</c:v>
                </c:pt>
                <c:pt idx="2">
                  <c:v>SUFFICIENTE (n = 8)</c:v>
                </c:pt>
                <c:pt idx="3">
                  <c:v>SCARSO (n = 3)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0.49</c:v>
                </c:pt>
                <c:pt idx="1">
                  <c:v>0.43</c:v>
                </c:pt>
                <c:pt idx="2">
                  <c:v>0.06</c:v>
                </c:pt>
                <c:pt idx="3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1933968"/>
        <c:axId val="431930832"/>
      </c:barChart>
      <c:catAx>
        <c:axId val="43193396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 smtId="4294967295"/>
            </a:pPr>
            <a:endParaRPr lang="it-IT"/>
          </a:p>
        </c:txPr>
        <c:crossAx val="431930832"/>
        <c:crosses val="autoZero"/>
        <c:auto val="0"/>
        <c:lblAlgn val="ctr"/>
        <c:lblOffset val="100"/>
        <c:noMultiLvlLbl val="0"/>
      </c:catAx>
      <c:valAx>
        <c:axId val="431930832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 smtId="4294967295"/>
            </a:pPr>
            <a:endParaRPr lang="it-IT"/>
          </a:p>
        </c:txPr>
        <c:crossAx val="43193396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 baseline="0" smtId="4294967295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 smtId="4294967295"/>
      </a:pPr>
      <a:endParaRPr lang="it-IT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anchorCtr="1"/>
          <a:lstStyle/>
          <a:p>
            <a:pPr>
              <a:defRPr/>
            </a:pPr>
            <a:r>
              <a:rPr lang="it-IT" sz="1800"/>
              <a:t>LA FRUTTA È...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C6E08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E2001A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0000"/>
              </a:solidFill>
            </c:spPr>
          </c:dPt>
          <c:cat>
            <c:strRef>
              <c:f>Sheet1!$A$2:$A$5</c:f>
              <c:strCache>
                <c:ptCount val="4"/>
                <c:pt idx="0">
                  <c:v>OTTIMO (n = 80)</c:v>
                </c:pt>
                <c:pt idx="1">
                  <c:v>BUONO (n = 49)</c:v>
                </c:pt>
                <c:pt idx="2">
                  <c:v>SUFFICIENTE (n = 15)</c:v>
                </c:pt>
                <c:pt idx="3">
                  <c:v>SCARSO (n = 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0.56000000000000005</c:v>
                </c:pt>
                <c:pt idx="1">
                  <c:v>0.34</c:v>
                </c:pt>
                <c:pt idx="2">
                  <c:v>0.1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1932008"/>
        <c:axId val="431927304"/>
      </c:barChart>
      <c:catAx>
        <c:axId val="4319320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 smtId="4294967295"/>
            </a:pPr>
            <a:endParaRPr lang="it-IT"/>
          </a:p>
        </c:txPr>
        <c:crossAx val="431927304"/>
        <c:crosses val="autoZero"/>
        <c:auto val="0"/>
        <c:lblAlgn val="ctr"/>
        <c:lblOffset val="100"/>
        <c:noMultiLvlLbl val="0"/>
      </c:catAx>
      <c:valAx>
        <c:axId val="431927304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 smtId="4294967295"/>
            </a:pPr>
            <a:endParaRPr lang="it-IT"/>
          </a:p>
        </c:txPr>
        <c:crossAx val="43193200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 baseline="0" smtId="4294967295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 smtId="4294967295"/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anchorCtr="1"/>
          <a:lstStyle/>
          <a:p>
            <a:pPr>
              <a:defRPr/>
            </a:pPr>
            <a:r>
              <a:rPr lang="it-IT" sz="1800"/>
              <a:t>LA VERDURA È...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C6E08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E2001A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0000"/>
              </a:solidFill>
            </c:spPr>
          </c:dPt>
          <c:cat>
            <c:strRef>
              <c:f>Sheet1!$A$2:$A$5</c:f>
              <c:strCache>
                <c:ptCount val="4"/>
                <c:pt idx="0">
                  <c:v>OTTIMO (n = 57)</c:v>
                </c:pt>
                <c:pt idx="1">
                  <c:v>BUONO (n = 47)</c:v>
                </c:pt>
                <c:pt idx="2">
                  <c:v>SUFFICIENTE (n = 32)</c:v>
                </c:pt>
                <c:pt idx="3">
                  <c:v>SCARSO (n = 8)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0.4</c:v>
                </c:pt>
                <c:pt idx="1">
                  <c:v>0.33</c:v>
                </c:pt>
                <c:pt idx="2">
                  <c:v>0.22</c:v>
                </c:pt>
                <c:pt idx="3">
                  <c:v>0.06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1932792"/>
        <c:axId val="431933576"/>
      </c:barChart>
      <c:catAx>
        <c:axId val="4319327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 smtId="4294967295"/>
            </a:pPr>
            <a:endParaRPr lang="it-IT"/>
          </a:p>
        </c:txPr>
        <c:crossAx val="431933576"/>
        <c:crosses val="autoZero"/>
        <c:auto val="0"/>
        <c:lblAlgn val="ctr"/>
        <c:lblOffset val="100"/>
        <c:noMultiLvlLbl val="0"/>
      </c:catAx>
      <c:valAx>
        <c:axId val="431933576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 smtId="4294967295"/>
            </a:pPr>
            <a:endParaRPr lang="it-IT"/>
          </a:p>
        </c:txPr>
        <c:crossAx val="43193279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 baseline="0" smtId="4294967295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 smtId="4294967295"/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anchorCtr="1"/>
          <a:lstStyle/>
          <a:p>
            <a:pPr>
              <a:defRPr/>
            </a:pPr>
            <a:r>
              <a:rPr lang="it-IT" sz="1800"/>
              <a:t>DOPO MANGIATO HAI ANCORA FAME?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C6E08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E2001A"/>
              </a:solidFill>
            </c:spPr>
          </c:dPt>
          <c:cat>
            <c:strRef>
              <c:f>Sheet1!$A$2:$A$4</c:f>
              <c:strCache>
                <c:ptCount val="3"/>
                <c:pt idx="0">
                  <c:v>NO (n = 102)</c:v>
                </c:pt>
                <c:pt idx="1">
                  <c:v>UN PO' (n = 39)</c:v>
                </c:pt>
                <c:pt idx="2">
                  <c:v>SÌ (n = 3)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0.71</c:v>
                </c:pt>
                <c:pt idx="1">
                  <c:v>0.27</c:v>
                </c:pt>
                <c:pt idx="2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1928088"/>
        <c:axId val="326617512"/>
      </c:barChart>
      <c:catAx>
        <c:axId val="43192808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 smtId="4294967295"/>
            </a:pPr>
            <a:endParaRPr lang="it-IT"/>
          </a:p>
        </c:txPr>
        <c:crossAx val="326617512"/>
        <c:crosses val="autoZero"/>
        <c:auto val="0"/>
        <c:lblAlgn val="ctr"/>
        <c:lblOffset val="100"/>
        <c:noMultiLvlLbl val="0"/>
      </c:catAx>
      <c:valAx>
        <c:axId val="326617512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 smtId="4294967295"/>
            </a:pPr>
            <a:endParaRPr lang="it-IT"/>
          </a:p>
        </c:txPr>
        <c:crossAx val="431928088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 baseline="0" smtId="4294967295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 smtId="4294967295"/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anchorCtr="1"/>
          <a:lstStyle/>
          <a:p>
            <a:pPr>
              <a:defRPr/>
            </a:pPr>
            <a:r>
              <a:rPr lang="it-IT" sz="1800"/>
              <a:t>LE PERSONE CHE LAVORANO IN MENSA SONO GENTILI?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C6E08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E2001A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0000"/>
              </a:solidFill>
            </c:spPr>
          </c:dPt>
          <c:cat>
            <c:strRef>
              <c:f>Sheet1!$A$2:$A$5</c:f>
              <c:strCache>
                <c:ptCount val="4"/>
                <c:pt idx="0">
                  <c:v>OTTIMO (n = 126)</c:v>
                </c:pt>
                <c:pt idx="1">
                  <c:v>BUONO (n = 17)</c:v>
                </c:pt>
                <c:pt idx="2">
                  <c:v>SUFFICIENTE (n = 1)</c:v>
                </c:pt>
                <c:pt idx="3">
                  <c:v>SCARSO (n = 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0.88</c:v>
                </c:pt>
                <c:pt idx="1">
                  <c:v>0.12</c:v>
                </c:pt>
                <c:pt idx="2">
                  <c:v>0.01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3173352"/>
        <c:axId val="433176488"/>
      </c:barChart>
      <c:catAx>
        <c:axId val="43317335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 smtId="4294967295"/>
            </a:pPr>
            <a:endParaRPr lang="it-IT"/>
          </a:p>
        </c:txPr>
        <c:crossAx val="433176488"/>
        <c:crosses val="autoZero"/>
        <c:auto val="0"/>
        <c:lblAlgn val="ctr"/>
        <c:lblOffset val="100"/>
        <c:noMultiLvlLbl val="0"/>
      </c:catAx>
      <c:valAx>
        <c:axId val="433176488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 smtId="4294967295"/>
            </a:pPr>
            <a:endParaRPr lang="it-IT"/>
          </a:p>
        </c:txPr>
        <c:crossAx val="433173352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 baseline="0" smtId="4294967295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 smtId="4294967295"/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anchorCtr="1"/>
          <a:lstStyle/>
          <a:p>
            <a:pPr>
              <a:defRPr/>
            </a:pPr>
            <a:r>
              <a:rPr lang="it-IT" sz="1400"/>
              <a:t>TROVI TUTTO PULITO: I PIATTI, LE POSATE, IL BICCHIERE E IL TAVOLO?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rgbClr val="C6E084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  <c:spPr>
              <a:solidFill>
                <a:srgbClr val="FFCC00"/>
              </a:solidFill>
            </c:spPr>
          </c:dPt>
          <c:dPt>
            <c:idx val="2"/>
            <c:invertIfNegative val="0"/>
            <c:bubble3D val="0"/>
            <c:spPr>
              <a:solidFill>
                <a:srgbClr val="E2001A"/>
              </a:solidFill>
            </c:spPr>
          </c:dPt>
          <c:dPt>
            <c:idx val="3"/>
            <c:invertIfNegative val="0"/>
            <c:bubble3D val="0"/>
            <c:spPr>
              <a:solidFill>
                <a:srgbClr val="000000"/>
              </a:solidFill>
            </c:spPr>
          </c:dPt>
          <c:cat>
            <c:strRef>
              <c:f>Sheet1!$A$2:$A$5</c:f>
              <c:strCache>
                <c:ptCount val="4"/>
                <c:pt idx="0">
                  <c:v>OTTIMO (n = 126)</c:v>
                </c:pt>
                <c:pt idx="1">
                  <c:v>BUONO (n = 17)</c:v>
                </c:pt>
                <c:pt idx="2">
                  <c:v>SUFFICIENTE (n = 1)</c:v>
                </c:pt>
                <c:pt idx="3">
                  <c:v>SCARSO (n = 0)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0.88</c:v>
                </c:pt>
                <c:pt idx="1">
                  <c:v>0.12</c:v>
                </c:pt>
                <c:pt idx="2">
                  <c:v>0.01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3176880"/>
        <c:axId val="433174528"/>
      </c:barChart>
      <c:catAx>
        <c:axId val="433176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aseline="0" smtId="4294967295"/>
            </a:pPr>
            <a:endParaRPr lang="it-IT"/>
          </a:p>
        </c:txPr>
        <c:crossAx val="433174528"/>
        <c:crosses val="autoZero"/>
        <c:auto val="0"/>
        <c:lblAlgn val="ctr"/>
        <c:lblOffset val="100"/>
        <c:noMultiLvlLbl val="0"/>
      </c:catAx>
      <c:valAx>
        <c:axId val="433174528"/>
        <c:scaling>
          <c:orientation val="minMax"/>
          <c:max val="1"/>
          <c:min val="0"/>
        </c:scaling>
        <c:delete val="0"/>
        <c:axPos val="l"/>
        <c:majorGridlines>
          <c:spPr>
            <a:ln>
              <a:solidFill>
                <a:srgbClr val="D3D3D3"/>
              </a:solidFill>
            </a:ln>
          </c:spPr>
        </c:majorGridlines>
        <c:numFmt formatCode="0%" sourceLinked="0"/>
        <c:majorTickMark val="out"/>
        <c:minorTickMark val="none"/>
        <c:tickLblPos val="nextTo"/>
        <c:txPr>
          <a:bodyPr/>
          <a:lstStyle/>
          <a:p>
            <a:pPr>
              <a:defRPr sz="1000" baseline="0" smtId="4294967295"/>
            </a:pPr>
            <a:endParaRPr lang="it-IT"/>
          </a:p>
        </c:txPr>
        <c:crossAx val="433176880"/>
        <c:crosses val="autoZero"/>
        <c:crossBetween val="between"/>
      </c:valAx>
    </c:plotArea>
    <c:legend>
      <c:legendPos val="b"/>
      <c:layout/>
      <c:overlay val="0"/>
      <c:txPr>
        <a:bodyPr/>
        <a:lstStyle/>
        <a:p>
          <a:pPr>
            <a:defRPr sz="800" baseline="0" smtId="4294967295"/>
          </a:pPr>
          <a:endParaRPr lang="it-IT"/>
        </a:p>
      </c:txPr>
    </c:legend>
    <c:plotVisOnly val="1"/>
    <c:dispBlanksAs val="gap"/>
    <c:showDLblsOverMax val="0"/>
  </c:chart>
  <c:txPr>
    <a:bodyPr/>
    <a:lstStyle/>
    <a:p>
      <a:pPr>
        <a:defRPr sz="1800" smtId="4294967295"/>
      </a:pPr>
      <a:endParaRPr lang="it-IT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E6DF71-9885-410E-8690-9E93D1268920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9C762-52B6-4779-A715-5995B105C460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52184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E1875-C22D-42A9-92B7-E36DDFFDD2C8}" type="datetimeFigureOut">
              <a:rPr lang="de-DE" smtClean="0"/>
              <a:t>10.01.2024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78F2E0-4954-4098-B01B-05C521F9E2E9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88838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1pPr>
    <a:lvl2pPr marL="400666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2pPr>
    <a:lvl3pPr marL="801330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3pPr>
    <a:lvl4pPr marL="1201995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4pPr>
    <a:lvl5pPr marL="1602660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5pPr>
    <a:lvl6pPr marL="2003326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6pPr>
    <a:lvl7pPr marL="2403991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7pPr>
    <a:lvl8pPr marL="2804656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8pPr>
    <a:lvl9pPr marL="3205320" algn="l" defTabSz="801330" rtl="0" eaLnBrk="1" latinLnBrk="0" hangingPunct="1">
      <a:defRPr sz="113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7" y="0"/>
            <a:ext cx="9142713" cy="6858000"/>
          </a:xfrm>
          <a:prstGeom prst="rect">
            <a:avLst/>
          </a:prstGeom>
        </p:spPr>
      </p:pic>
      <p:sp>
        <p:nvSpPr>
          <p:cNvPr id="14" name="Textplatzhalt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692315" y="2253409"/>
            <a:ext cx="5911645" cy="979053"/>
          </a:xfrm>
          <a:prstGeom prst="rect">
            <a:avLst/>
          </a:prstGeom>
        </p:spPr>
        <p:txBody>
          <a:bodyPr lIns="0" tIns="0" rIns="0" bIns="0" anchor="b" anchorCtr="0"/>
          <a:lstStyle>
            <a:lvl1pPr marL="0" indent="0" algn="l">
              <a:lnSpc>
                <a:spcPts val="1710"/>
              </a:lnSpc>
              <a:spcBef>
                <a:spcPct val="0"/>
              </a:spcBef>
              <a:spcAft>
                <a:spcPct val="0"/>
              </a:spcAft>
              <a:buNone/>
              <a:defRPr sz="1368" baseline="0"/>
            </a:lvl1pPr>
            <a:lvl4pPr marL="1276896" indent="0">
              <a:buNone/>
              <a:defRPr sz="1112"/>
            </a:lvl4pPr>
          </a:lstStyle>
          <a:p>
            <a:pPr lvl="0"/>
            <a:r>
              <a:rPr lang="de-DE"/>
              <a:t>Max Mustermann</a:t>
            </a:r>
            <a:br>
              <a:rPr lang="de-DE"/>
            </a:br>
            <a:r>
              <a:rPr lang="de-DE"/>
              <a:t>Datum, Ort // Date, place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3743021"/>
            <a:ext cx="9144000" cy="3118236"/>
          </a:xfrm>
          <a:prstGeom prst="rect">
            <a:avLst/>
          </a:prstGeom>
          <a:solidFill>
            <a:schemeClr val="bg2"/>
          </a:solidFill>
        </p:spPr>
        <p:txBody>
          <a:bodyPr lIns="91424" tIns="179968" rIns="91424" bIns="45712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1368" baseline="0"/>
            </a:lvl1pPr>
          </a:lstStyle>
          <a:p>
            <a:r>
              <a:rPr lang="de-DE"/>
              <a:t>Klicken Sie auf das Icon in der Bildmitte, um hier ein Bild einzufügen. //</a:t>
            </a:r>
            <a:br>
              <a:rPr lang="de-DE"/>
            </a:br>
            <a:r>
              <a:rPr lang="en-US" noProof="0"/>
              <a:t>Click icon in center to insert photo</a:t>
            </a:r>
            <a:endParaRPr lang="de-DE"/>
          </a:p>
        </p:txBody>
      </p:sp>
      <p:sp>
        <p:nvSpPr>
          <p:cNvPr id="8" name="Ti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>
                <a:solidFill>
                  <a:srgbClr val="4F4F4F"/>
                </a:solidFill>
              </a:defRPr>
            </a:lvl1pPr>
          </a:lstStyle>
          <a:p>
            <a:r>
              <a:rPr lang="de-DE"/>
              <a:t>Titelfolie: Titel durch Klicken bearbeiten // </a:t>
            </a:r>
            <a:r>
              <a:rPr lang="en-US" noProof="0"/>
              <a:t>Title: click once to edit</a:t>
            </a:r>
            <a:r>
              <a:rPr lang="de-DE"/>
              <a:t/>
            </a:r>
            <a:br>
              <a:rPr lang="de-DE"/>
            </a:b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3927757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Organigramm_1-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9" name="Bildplatzhalter 4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243554" y="3820863"/>
            <a:ext cx="892732" cy="94689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11" name="Bildplatzhalter 4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692316" y="3820863"/>
            <a:ext cx="892732" cy="94689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13" name="Bildplatzhalter 4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2467935" y="3820863"/>
            <a:ext cx="892732" cy="94689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14" name="Bildplatzhalter 4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6019172" y="3820863"/>
            <a:ext cx="892732" cy="94689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19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92317" y="2612136"/>
            <a:ext cx="3109169" cy="946899"/>
          </a:xfrm>
          <a:prstGeom prst="rect">
            <a:avLst/>
          </a:prstGeom>
        </p:spPr>
        <p:txBody>
          <a:bodyPr lIns="1151797" tIns="0" rIns="0" bIns="0" anchor="ctr" anchorCtr="0"/>
          <a:lstStyle>
            <a:lvl1pPr marL="0" indent="0">
              <a:spcBef>
                <a:spcPct val="0"/>
              </a:spcBef>
              <a:spcAft>
                <a:spcPts val="171"/>
              </a:spcAft>
              <a:buFontTx/>
              <a:buNone/>
              <a:defRPr sz="855" b="0" baseline="0"/>
            </a:lvl1pPr>
            <a:lvl2pPr marL="425632" indent="0">
              <a:buFontTx/>
              <a:buNone/>
              <a:defRPr sz="855"/>
            </a:lvl2pPr>
            <a:lvl3pPr marL="851264" indent="0">
              <a:buFontTx/>
              <a:buNone/>
              <a:defRPr sz="855"/>
            </a:lvl3pPr>
            <a:lvl4pPr marL="1276896" indent="0">
              <a:buFontTx/>
              <a:buNone/>
              <a:defRPr sz="855"/>
            </a:lvl4pPr>
            <a:lvl5pPr marL="1702529" indent="0">
              <a:buFontTx/>
              <a:buNone/>
              <a:defRPr sz="855"/>
            </a:lvl5pPr>
          </a:lstStyle>
          <a:p>
            <a:pPr lvl="0"/>
            <a:r>
              <a:rPr lang="de-DE"/>
              <a:t>Name des NLL (fett+Rot)</a:t>
            </a:r>
            <a:br>
              <a:rPr lang="de-DE"/>
            </a:br>
            <a:r>
              <a:rPr lang="de-DE"/>
              <a:t>Funktion</a:t>
            </a:r>
            <a:br>
              <a:rPr lang="de-DE"/>
            </a:br>
            <a:r>
              <a:rPr lang="de-DE"/>
              <a:t>Umsatz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Organigramm – ein Ansprechpartner // </a:t>
            </a:r>
            <a:r>
              <a:rPr lang="en-US" noProof="0"/>
              <a:t>Organization chart – one contact</a:t>
            </a:r>
            <a:endParaRPr lang="de-DE"/>
          </a:p>
        </p:txBody>
      </p:sp>
      <p:sp>
        <p:nvSpPr>
          <p:cNvPr id="23" name="Textplatzhalter 3"/>
          <p:cNvSpPr>
            <a:spLocks noGrp="1"/>
          </p:cNvSpPr>
          <p:nvPr>
            <p:ph type="body" sz="quarter" idx="27" hasCustomPrompt="1"/>
          </p:nvPr>
        </p:nvSpPr>
        <p:spPr>
          <a:xfrm>
            <a:off x="4221657" y="2611886"/>
            <a:ext cx="3109169" cy="946899"/>
          </a:xfrm>
          <a:prstGeom prst="rect">
            <a:avLst/>
          </a:prstGeom>
        </p:spPr>
        <p:txBody>
          <a:bodyPr lIns="1151797" tIns="0" rIns="0" bIns="0" anchor="ctr" anchorCtr="0"/>
          <a:lstStyle>
            <a:lvl1pPr marL="0" indent="0">
              <a:spcBef>
                <a:spcPct val="0"/>
              </a:spcBef>
              <a:spcAft>
                <a:spcPts val="171"/>
              </a:spcAft>
              <a:buFontTx/>
              <a:buNone/>
              <a:defRPr sz="855" b="0" baseline="0"/>
            </a:lvl1pPr>
            <a:lvl2pPr marL="425632" indent="0">
              <a:buFontTx/>
              <a:buNone/>
              <a:defRPr sz="855"/>
            </a:lvl2pPr>
            <a:lvl3pPr marL="851264" indent="0">
              <a:buFontTx/>
              <a:buNone/>
              <a:defRPr sz="855"/>
            </a:lvl3pPr>
            <a:lvl4pPr marL="1276896" indent="0">
              <a:buFontTx/>
              <a:buNone/>
              <a:defRPr sz="855"/>
            </a:lvl4pPr>
            <a:lvl5pPr marL="1702529" indent="0">
              <a:buFontTx/>
              <a:buNone/>
              <a:defRPr sz="855"/>
            </a:lvl5pPr>
          </a:lstStyle>
          <a:p>
            <a:pPr lvl="0"/>
            <a:r>
              <a:rPr lang="de-DE"/>
              <a:t>Name (bold+red)</a:t>
            </a:r>
            <a:br>
              <a:rPr lang="de-DE"/>
            </a:br>
            <a:r>
              <a:rPr lang="de-DE"/>
              <a:t>Function</a:t>
            </a:r>
            <a:br>
              <a:rPr lang="de-DE"/>
            </a:br>
            <a:r>
              <a:rPr lang="de-DE"/>
              <a:t>Additional information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28" hasCustomPrompt="1"/>
          </p:nvPr>
        </p:nvSpPr>
        <p:spPr>
          <a:xfrm>
            <a:off x="692317" y="4833178"/>
            <a:ext cx="1601829" cy="1435923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lang="de-DE" sz="855" b="0" i="0" baseline="0" smtClean="0"/>
            </a:lvl1pPr>
            <a:lvl2pPr>
              <a:defRPr lang="de-DE" sz="855" smtClean="0"/>
            </a:lvl2pPr>
            <a:lvl3pPr>
              <a:defRPr lang="de-DE" sz="855" smtClean="0"/>
            </a:lvl3pPr>
            <a:lvl4pPr>
              <a:defRPr lang="de-DE" sz="855" smtClean="0"/>
            </a:lvl4pPr>
            <a:lvl5pPr>
              <a:defRPr lang="de-DE" sz="855"/>
            </a:lvl5pPr>
          </a:lstStyle>
          <a:p>
            <a:pPr lvl="0"/>
            <a:r>
              <a:rPr lang="de-DE"/>
              <a:t>Fachbereich (fett + Rot)</a:t>
            </a:r>
            <a:br>
              <a:rPr lang="de-DE"/>
            </a:br>
            <a:r>
              <a:rPr lang="de-DE"/>
              <a:t>Name des MA (fett)</a:t>
            </a:r>
            <a:br>
              <a:rPr lang="de-DE"/>
            </a:br>
            <a:r>
              <a:rPr lang="de-DE"/>
              <a:t>Zahl Mitarbeiter, Zahl Objekte, </a:t>
            </a:r>
            <a:br>
              <a:rPr lang="de-DE"/>
            </a:br>
            <a:r>
              <a:rPr lang="de-DE"/>
              <a:t>Zahl Umsatz</a:t>
            </a:r>
            <a:br>
              <a:rPr lang="de-DE"/>
            </a:br>
            <a:r>
              <a:rPr lang="de-DE"/>
              <a:t>Referenzen (fett)</a:t>
            </a:r>
            <a:br>
              <a:rPr lang="de-DE"/>
            </a:br>
            <a:r>
              <a:rPr lang="de-DE"/>
              <a:t>Referenz 1</a:t>
            </a:r>
            <a:br>
              <a:rPr lang="de-DE"/>
            </a:br>
            <a:r>
              <a:rPr lang="de-DE"/>
              <a:t>Referenz 2</a:t>
            </a:r>
            <a:br>
              <a:rPr lang="de-DE"/>
            </a:br>
            <a:r>
              <a:rPr lang="de-DE"/>
              <a:t>Referenz 3</a:t>
            </a:r>
          </a:p>
        </p:txBody>
      </p:sp>
      <p:sp>
        <p:nvSpPr>
          <p:cNvPr id="29" name="Textplatzhalter 3"/>
          <p:cNvSpPr>
            <a:spLocks noGrp="1"/>
          </p:cNvSpPr>
          <p:nvPr>
            <p:ph type="body" sz="quarter" idx="29" hasCustomPrompt="1"/>
          </p:nvPr>
        </p:nvSpPr>
        <p:spPr>
          <a:xfrm>
            <a:off x="2537825" y="4833178"/>
            <a:ext cx="1601829" cy="1435923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lang="de-DE" sz="855" b="0" i="0" baseline="0" smtClean="0"/>
            </a:lvl1pPr>
            <a:lvl2pPr>
              <a:defRPr lang="de-DE" sz="855" smtClean="0"/>
            </a:lvl2pPr>
            <a:lvl3pPr>
              <a:defRPr lang="de-DE" sz="855" smtClean="0"/>
            </a:lvl3pPr>
            <a:lvl4pPr>
              <a:defRPr lang="de-DE" sz="855" smtClean="0"/>
            </a:lvl4pPr>
            <a:lvl5pPr>
              <a:defRPr lang="de-DE" sz="855"/>
            </a:lvl5pPr>
          </a:lstStyle>
          <a:p>
            <a:pPr lvl="0"/>
            <a:r>
              <a:rPr lang="en-US" noProof="0"/>
              <a:t>Service division (bold+red)</a:t>
            </a:r>
            <a:br>
              <a:rPr lang="en-US" noProof="0"/>
            </a:br>
            <a:r>
              <a:rPr lang="en-US" noProof="0"/>
              <a:t>Name des MA (bold)</a:t>
            </a:r>
            <a:br>
              <a:rPr lang="en-US" noProof="0"/>
            </a:br>
            <a:r>
              <a:rPr lang="en-US" noProof="0"/>
              <a:t>no. of employees/no. of sites</a:t>
            </a:r>
            <a:br>
              <a:rPr lang="en-US" noProof="0"/>
            </a:br>
            <a:r>
              <a:rPr lang="en-US" noProof="0"/>
              <a:t>sales</a:t>
            </a:r>
            <a:br>
              <a:rPr lang="en-US" noProof="0"/>
            </a:br>
            <a:r>
              <a:rPr lang="en-US" noProof="0"/>
              <a:t>references(bold)</a:t>
            </a:r>
            <a:br>
              <a:rPr lang="en-US" noProof="0"/>
            </a:br>
            <a:r>
              <a:rPr lang="en-US" noProof="0"/>
              <a:t>reference 1</a:t>
            </a:r>
            <a:br>
              <a:rPr lang="en-US" noProof="0"/>
            </a:br>
            <a:r>
              <a:rPr lang="en-US" noProof="0"/>
              <a:t>reference 2</a:t>
            </a:r>
            <a:br>
              <a:rPr lang="en-US" noProof="0"/>
            </a:br>
            <a:r>
              <a:rPr lang="en-US" noProof="0"/>
              <a:t>reference 3</a:t>
            </a:r>
          </a:p>
        </p:txBody>
      </p:sp>
      <p:sp>
        <p:nvSpPr>
          <p:cNvPr id="30" name="Textplatzhalter 3"/>
          <p:cNvSpPr>
            <a:spLocks noGrp="1"/>
          </p:cNvSpPr>
          <p:nvPr>
            <p:ph type="body" sz="quarter" idx="30" hasCustomPrompt="1"/>
          </p:nvPr>
        </p:nvSpPr>
        <p:spPr>
          <a:xfrm>
            <a:off x="4356489" y="4833178"/>
            <a:ext cx="1601829" cy="1435923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lang="de-DE" sz="855" b="0" i="0" baseline="0" smtClean="0"/>
            </a:lvl1pPr>
            <a:lvl2pPr>
              <a:defRPr lang="de-DE" sz="855" smtClean="0"/>
            </a:lvl2pPr>
            <a:lvl3pPr>
              <a:defRPr lang="de-DE" sz="855" smtClean="0"/>
            </a:lvl3pPr>
            <a:lvl4pPr>
              <a:defRPr lang="de-DE" sz="855" smtClean="0"/>
            </a:lvl4pPr>
            <a:lvl5pPr>
              <a:defRPr lang="de-DE" sz="855"/>
            </a:lvl5pPr>
          </a:lstStyle>
          <a:p>
            <a:pPr lvl="0"/>
            <a:r>
              <a:rPr lang="de-DE"/>
              <a:t>Fachbereich (fett + Rot)</a:t>
            </a:r>
            <a:br>
              <a:rPr lang="de-DE"/>
            </a:br>
            <a:r>
              <a:rPr lang="de-DE"/>
              <a:t>Name des MA (fett)</a:t>
            </a:r>
            <a:br>
              <a:rPr lang="de-DE"/>
            </a:br>
            <a:r>
              <a:rPr lang="de-DE"/>
              <a:t>Zahl Mitarbeiter, Zahl Objekte, </a:t>
            </a:r>
            <a:br>
              <a:rPr lang="de-DE"/>
            </a:br>
            <a:r>
              <a:rPr lang="de-DE"/>
              <a:t>Zahl Umsatz</a:t>
            </a:r>
            <a:br>
              <a:rPr lang="de-DE"/>
            </a:br>
            <a:r>
              <a:rPr lang="de-DE"/>
              <a:t>Referenzen (fett)</a:t>
            </a:r>
            <a:br>
              <a:rPr lang="de-DE"/>
            </a:br>
            <a:r>
              <a:rPr lang="de-DE"/>
              <a:t>Referenz 1</a:t>
            </a:r>
            <a:br>
              <a:rPr lang="de-DE"/>
            </a:br>
            <a:r>
              <a:rPr lang="de-DE"/>
              <a:t>Referenz 2</a:t>
            </a:r>
            <a:br>
              <a:rPr lang="de-DE"/>
            </a:br>
            <a:r>
              <a:rPr lang="de-DE"/>
              <a:t>Referenz 3</a:t>
            </a:r>
          </a:p>
        </p:txBody>
      </p:sp>
      <p:sp>
        <p:nvSpPr>
          <p:cNvPr id="31" name="Textplatzhalter 3"/>
          <p:cNvSpPr>
            <a:spLocks noGrp="1"/>
          </p:cNvSpPr>
          <p:nvPr>
            <p:ph type="body" sz="quarter" idx="31" hasCustomPrompt="1"/>
          </p:nvPr>
        </p:nvSpPr>
        <p:spPr>
          <a:xfrm>
            <a:off x="6203725" y="4833178"/>
            <a:ext cx="1601829" cy="1435923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lang="de-DE" sz="855" b="0" i="0" baseline="0" smtClean="0"/>
            </a:lvl1pPr>
            <a:lvl2pPr>
              <a:defRPr lang="de-DE" sz="855" smtClean="0"/>
            </a:lvl2pPr>
            <a:lvl3pPr>
              <a:defRPr lang="de-DE" sz="855" smtClean="0"/>
            </a:lvl3pPr>
            <a:lvl4pPr>
              <a:defRPr lang="de-DE" sz="855" smtClean="0"/>
            </a:lvl4pPr>
            <a:lvl5pPr>
              <a:defRPr lang="de-DE" sz="855"/>
            </a:lvl5pPr>
          </a:lstStyle>
          <a:p>
            <a:pPr lvl="0"/>
            <a:r>
              <a:rPr lang="en-US" noProof="0"/>
              <a:t>Service division (bold+red)</a:t>
            </a:r>
            <a:br>
              <a:rPr lang="en-US" noProof="0"/>
            </a:br>
            <a:r>
              <a:rPr lang="en-US" noProof="0"/>
              <a:t>Name des MA (bold)</a:t>
            </a:r>
            <a:br>
              <a:rPr lang="en-US" noProof="0"/>
            </a:br>
            <a:r>
              <a:rPr lang="en-US" noProof="0"/>
              <a:t>no. of employees/no. of sites</a:t>
            </a:r>
            <a:br>
              <a:rPr lang="en-US" noProof="0"/>
            </a:br>
            <a:r>
              <a:rPr lang="en-US" noProof="0"/>
              <a:t>sales</a:t>
            </a:r>
            <a:br>
              <a:rPr lang="en-US" noProof="0"/>
            </a:br>
            <a:r>
              <a:rPr lang="en-US" noProof="0"/>
              <a:t>references(bold)</a:t>
            </a:r>
            <a:br>
              <a:rPr lang="en-US" noProof="0"/>
            </a:br>
            <a:r>
              <a:rPr lang="en-US" noProof="0"/>
              <a:t>reference 1</a:t>
            </a:r>
            <a:br>
              <a:rPr lang="en-US" noProof="0"/>
            </a:br>
            <a:r>
              <a:rPr lang="en-US" noProof="0"/>
              <a:t>reference 2</a:t>
            </a:r>
            <a:br>
              <a:rPr lang="en-US" noProof="0"/>
            </a:br>
            <a:r>
              <a:rPr lang="en-US" noProof="0"/>
              <a:t>reference 3</a:t>
            </a:r>
          </a:p>
        </p:txBody>
      </p:sp>
      <p:sp>
        <p:nvSpPr>
          <p:cNvPr id="22" name="Bildplatzhalter 4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4219024" y="2612136"/>
            <a:ext cx="892732" cy="94689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20" name="Bildplatzhalter 4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692316" y="2612136"/>
            <a:ext cx="892732" cy="94689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</p:spTree>
    <p:extLst>
      <p:ext uri="{BB962C8B-B14F-4D97-AF65-F5344CB8AC3E}">
        <p14:creationId xmlns:p14="http://schemas.microsoft.com/office/powerpoint/2010/main" val="3856470942"/>
      </p:ext>
    </p:extLst>
  </p:cSld>
  <p:clrMapOvr>
    <a:masterClrMapping/>
  </p:clrMapOvr>
  <p:transition/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Organigramm_2-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fik 2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8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692317" y="2612136"/>
            <a:ext cx="3109169" cy="946899"/>
          </a:xfrm>
          <a:prstGeom prst="rect">
            <a:avLst/>
          </a:prstGeom>
        </p:spPr>
        <p:txBody>
          <a:bodyPr lIns="1151797" tIns="0" rIns="0" bIns="0" anchor="ctr" anchorCtr="0"/>
          <a:lstStyle>
            <a:lvl1pPr marL="0" indent="0">
              <a:spcBef>
                <a:spcPct val="0"/>
              </a:spcBef>
              <a:spcAft>
                <a:spcPts val="171"/>
              </a:spcAft>
              <a:buFontTx/>
              <a:buNone/>
              <a:defRPr sz="855" b="0" baseline="0"/>
            </a:lvl1pPr>
            <a:lvl2pPr marL="425632" indent="0">
              <a:buFontTx/>
              <a:buNone/>
              <a:defRPr sz="855"/>
            </a:lvl2pPr>
            <a:lvl3pPr marL="851264" indent="0">
              <a:buFontTx/>
              <a:buNone/>
              <a:defRPr sz="855"/>
            </a:lvl3pPr>
            <a:lvl4pPr marL="1276896" indent="0">
              <a:buFontTx/>
              <a:buNone/>
              <a:defRPr sz="855"/>
            </a:lvl4pPr>
            <a:lvl5pPr marL="1702529" indent="0">
              <a:buFontTx/>
              <a:buNone/>
              <a:defRPr sz="855"/>
            </a:lvl5pPr>
          </a:lstStyle>
          <a:p>
            <a:pPr lvl="0"/>
            <a:r>
              <a:rPr lang="de-DE"/>
              <a:t>Name des NLL (fett+Rot)</a:t>
            </a:r>
            <a:br>
              <a:rPr lang="de-DE"/>
            </a:br>
            <a:r>
              <a:rPr lang="de-DE"/>
              <a:t>Funktion</a:t>
            </a:r>
            <a:br>
              <a:rPr lang="de-DE"/>
            </a:br>
            <a:r>
              <a:rPr lang="de-DE"/>
              <a:t>Umsatz</a:t>
            </a:r>
          </a:p>
        </p:txBody>
      </p:sp>
      <p:sp>
        <p:nvSpPr>
          <p:cNvPr id="9" name="Bildplatzhalter 4"/>
          <p:cNvSpPr>
            <a:spLocks noGrp="1" noChangeAspect="1"/>
          </p:cNvSpPr>
          <p:nvPr>
            <p:ph type="pic" sz="quarter" idx="15" hasCustomPrompt="1"/>
          </p:nvPr>
        </p:nvSpPr>
        <p:spPr>
          <a:xfrm>
            <a:off x="4366589" y="3886175"/>
            <a:ext cx="708029" cy="75098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11" name="Bildplatzhalter 4"/>
          <p:cNvSpPr>
            <a:spLocks noGrp="1" noChangeAspect="1"/>
          </p:cNvSpPr>
          <p:nvPr>
            <p:ph type="pic" sz="quarter" idx="17" hasCustomPrompt="1"/>
          </p:nvPr>
        </p:nvSpPr>
        <p:spPr>
          <a:xfrm>
            <a:off x="692317" y="3886175"/>
            <a:ext cx="708029" cy="75098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13" name="Bildplatzhalter 4"/>
          <p:cNvSpPr>
            <a:spLocks noGrp="1" noChangeAspect="1"/>
          </p:cNvSpPr>
          <p:nvPr>
            <p:ph type="pic" sz="quarter" idx="18" hasCustomPrompt="1"/>
          </p:nvPr>
        </p:nvSpPr>
        <p:spPr>
          <a:xfrm>
            <a:off x="2529452" y="3886175"/>
            <a:ext cx="708029" cy="75098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14" name="Bildplatzhalter 4"/>
          <p:cNvSpPr>
            <a:spLocks noGrp="1" noChangeAspect="1"/>
          </p:cNvSpPr>
          <p:nvPr>
            <p:ph type="pic" sz="quarter" idx="19" hasCustomPrompt="1"/>
          </p:nvPr>
        </p:nvSpPr>
        <p:spPr>
          <a:xfrm>
            <a:off x="6203726" y="3886175"/>
            <a:ext cx="708029" cy="75098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21" name="Bildplatzhalter 4"/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5136760" y="3886175"/>
            <a:ext cx="708029" cy="75098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22" name="Bildplatzhalter 4"/>
          <p:cNvSpPr>
            <a:spLocks noGrp="1" noChangeAspect="1"/>
          </p:cNvSpPr>
          <p:nvPr>
            <p:ph type="pic" sz="quarter" idx="28" hasCustomPrompt="1"/>
          </p:nvPr>
        </p:nvSpPr>
        <p:spPr>
          <a:xfrm>
            <a:off x="1462487" y="3886175"/>
            <a:ext cx="708029" cy="75098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23" name="Bildplatzhalter 4"/>
          <p:cNvSpPr>
            <a:spLocks noGrp="1" noChangeAspect="1"/>
          </p:cNvSpPr>
          <p:nvPr>
            <p:ph type="pic" sz="quarter" idx="29" hasCustomPrompt="1"/>
          </p:nvPr>
        </p:nvSpPr>
        <p:spPr>
          <a:xfrm>
            <a:off x="3299623" y="3886175"/>
            <a:ext cx="708029" cy="75098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24" name="Bildplatzhalter 4"/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6973897" y="3886175"/>
            <a:ext cx="708029" cy="75098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Organigramm – zwei Ansprechpartner // </a:t>
            </a:r>
            <a:r>
              <a:rPr lang="en-US" noProof="0"/>
              <a:t>Organization chart – two contacts</a:t>
            </a:r>
            <a:endParaRPr lang="de-DE"/>
          </a:p>
        </p:txBody>
      </p:sp>
      <p:sp>
        <p:nvSpPr>
          <p:cNvPr id="27" name="Textplatzhalter 3"/>
          <p:cNvSpPr>
            <a:spLocks noGrp="1"/>
          </p:cNvSpPr>
          <p:nvPr>
            <p:ph type="body" sz="quarter" idx="31" hasCustomPrompt="1"/>
          </p:nvPr>
        </p:nvSpPr>
        <p:spPr>
          <a:xfrm>
            <a:off x="4220753" y="2611886"/>
            <a:ext cx="3109169" cy="946899"/>
          </a:xfrm>
          <a:prstGeom prst="rect">
            <a:avLst/>
          </a:prstGeom>
        </p:spPr>
        <p:txBody>
          <a:bodyPr lIns="1151797" tIns="0" rIns="0" bIns="0" anchor="ctr" anchorCtr="0"/>
          <a:lstStyle>
            <a:lvl1pPr marL="0" indent="0">
              <a:spcBef>
                <a:spcPct val="0"/>
              </a:spcBef>
              <a:spcAft>
                <a:spcPts val="171"/>
              </a:spcAft>
              <a:buFontTx/>
              <a:buNone/>
              <a:defRPr sz="855" b="0" baseline="0"/>
            </a:lvl1pPr>
            <a:lvl2pPr marL="425632" indent="0">
              <a:buFontTx/>
              <a:buNone/>
              <a:defRPr sz="855"/>
            </a:lvl2pPr>
            <a:lvl3pPr marL="851264" indent="0">
              <a:buFontTx/>
              <a:buNone/>
              <a:defRPr sz="855"/>
            </a:lvl3pPr>
            <a:lvl4pPr marL="1276896" indent="0">
              <a:buFontTx/>
              <a:buNone/>
              <a:defRPr sz="855"/>
            </a:lvl4pPr>
            <a:lvl5pPr marL="1702529" indent="0">
              <a:buFontTx/>
              <a:buNone/>
              <a:defRPr sz="855"/>
            </a:lvl5pPr>
          </a:lstStyle>
          <a:p>
            <a:pPr lvl="0"/>
            <a:r>
              <a:rPr lang="de-DE"/>
              <a:t>Name (bold+red)</a:t>
            </a:r>
            <a:br>
              <a:rPr lang="de-DE"/>
            </a:br>
            <a:r>
              <a:rPr lang="de-DE"/>
              <a:t>Function</a:t>
            </a:r>
            <a:br>
              <a:rPr lang="de-DE"/>
            </a:br>
            <a:r>
              <a:rPr lang="de-DE"/>
              <a:t>Additional information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32" hasCustomPrompt="1"/>
          </p:nvPr>
        </p:nvSpPr>
        <p:spPr>
          <a:xfrm>
            <a:off x="692317" y="4702546"/>
            <a:ext cx="1601829" cy="15665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lang="de-DE" sz="855" b="0" i="0" baseline="0" smtClean="0"/>
            </a:lvl1pPr>
            <a:lvl2pPr>
              <a:defRPr lang="de-DE" sz="855" smtClean="0"/>
            </a:lvl2pPr>
            <a:lvl3pPr>
              <a:defRPr lang="de-DE" sz="855" smtClean="0"/>
            </a:lvl3pPr>
            <a:lvl4pPr>
              <a:defRPr lang="de-DE" sz="855" smtClean="0"/>
            </a:lvl4pPr>
            <a:lvl5pPr>
              <a:defRPr lang="de-DE" sz="855"/>
            </a:lvl5pPr>
          </a:lstStyle>
          <a:p>
            <a:pPr lvl="0"/>
            <a:r>
              <a:rPr lang="de-DE"/>
              <a:t>Fachbereich (fett + Rot)</a:t>
            </a:r>
            <a:br>
              <a:rPr lang="de-DE"/>
            </a:br>
            <a:r>
              <a:rPr lang="de-DE"/>
              <a:t>Name des MA (fett)</a:t>
            </a:r>
            <a:br>
              <a:rPr lang="de-DE"/>
            </a:br>
            <a:r>
              <a:rPr lang="de-DE"/>
              <a:t>Zahl Mitarbeiter, Zahl Objekte, </a:t>
            </a:r>
            <a:br>
              <a:rPr lang="de-DE"/>
            </a:br>
            <a:r>
              <a:rPr lang="de-DE"/>
              <a:t>Zahl Umsatz</a:t>
            </a:r>
            <a:br>
              <a:rPr lang="de-DE"/>
            </a:br>
            <a:r>
              <a:rPr lang="de-DE"/>
              <a:t>Referenzen (fett)</a:t>
            </a:r>
            <a:br>
              <a:rPr lang="de-DE"/>
            </a:br>
            <a:r>
              <a:rPr lang="de-DE"/>
              <a:t>Referenz 1</a:t>
            </a:r>
            <a:br>
              <a:rPr lang="de-DE"/>
            </a:br>
            <a:r>
              <a:rPr lang="de-DE"/>
              <a:t>Referenz 2</a:t>
            </a:r>
            <a:br>
              <a:rPr lang="de-DE"/>
            </a:br>
            <a:r>
              <a:rPr lang="de-DE"/>
              <a:t>Referenz 3</a:t>
            </a:r>
          </a:p>
        </p:txBody>
      </p:sp>
      <p:sp>
        <p:nvSpPr>
          <p:cNvPr id="33" name="Textplatzhalter 3"/>
          <p:cNvSpPr>
            <a:spLocks noGrp="1"/>
          </p:cNvSpPr>
          <p:nvPr>
            <p:ph type="body" sz="quarter" idx="33" hasCustomPrompt="1"/>
          </p:nvPr>
        </p:nvSpPr>
        <p:spPr>
          <a:xfrm>
            <a:off x="2538493" y="4702546"/>
            <a:ext cx="1601829" cy="15665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lang="de-DE" sz="855" b="0" i="0" baseline="0" smtClean="0"/>
            </a:lvl1pPr>
            <a:lvl2pPr>
              <a:defRPr lang="de-DE" sz="855" smtClean="0"/>
            </a:lvl2pPr>
            <a:lvl3pPr>
              <a:defRPr lang="de-DE" sz="855" smtClean="0"/>
            </a:lvl3pPr>
            <a:lvl4pPr>
              <a:defRPr lang="de-DE" sz="855" smtClean="0"/>
            </a:lvl4pPr>
            <a:lvl5pPr>
              <a:defRPr lang="de-DE" sz="855"/>
            </a:lvl5pPr>
          </a:lstStyle>
          <a:p>
            <a:pPr lvl="0"/>
            <a:r>
              <a:rPr lang="en-US" noProof="0"/>
              <a:t>Service division (bold+red)</a:t>
            </a:r>
            <a:br>
              <a:rPr lang="en-US" noProof="0"/>
            </a:br>
            <a:r>
              <a:rPr lang="en-US" noProof="0"/>
              <a:t>Name des MA (bold)</a:t>
            </a:r>
            <a:br>
              <a:rPr lang="en-US" noProof="0"/>
            </a:br>
            <a:r>
              <a:rPr lang="en-US" noProof="0"/>
              <a:t>no. of employees/no. of sites</a:t>
            </a:r>
            <a:br>
              <a:rPr lang="en-US" noProof="0"/>
            </a:br>
            <a:r>
              <a:rPr lang="en-US" noProof="0"/>
              <a:t>sales</a:t>
            </a:r>
            <a:br>
              <a:rPr lang="en-US" noProof="0"/>
            </a:br>
            <a:r>
              <a:rPr lang="en-US" noProof="0"/>
              <a:t>references(bold)</a:t>
            </a:r>
            <a:br>
              <a:rPr lang="en-US" noProof="0"/>
            </a:br>
            <a:r>
              <a:rPr lang="en-US" noProof="0"/>
              <a:t>reference 1</a:t>
            </a:r>
            <a:br>
              <a:rPr lang="en-US" noProof="0"/>
            </a:br>
            <a:r>
              <a:rPr lang="en-US" noProof="0"/>
              <a:t>reference 2</a:t>
            </a:r>
            <a:br>
              <a:rPr lang="en-US" noProof="0"/>
            </a:br>
            <a:r>
              <a:rPr lang="en-US" noProof="0"/>
              <a:t>reference 3</a:t>
            </a:r>
          </a:p>
        </p:txBody>
      </p:sp>
      <p:sp>
        <p:nvSpPr>
          <p:cNvPr id="34" name="Textplatzhalter 3"/>
          <p:cNvSpPr>
            <a:spLocks noGrp="1"/>
          </p:cNvSpPr>
          <p:nvPr>
            <p:ph type="body" sz="quarter" idx="34" hasCustomPrompt="1"/>
          </p:nvPr>
        </p:nvSpPr>
        <p:spPr>
          <a:xfrm>
            <a:off x="4356162" y="4702546"/>
            <a:ext cx="1601829" cy="15665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lang="de-DE" sz="855" b="0" i="0" baseline="0" smtClean="0"/>
            </a:lvl1pPr>
            <a:lvl2pPr>
              <a:defRPr lang="de-DE" sz="855" smtClean="0"/>
            </a:lvl2pPr>
            <a:lvl3pPr>
              <a:defRPr lang="de-DE" sz="855" smtClean="0"/>
            </a:lvl3pPr>
            <a:lvl4pPr>
              <a:defRPr lang="de-DE" sz="855" smtClean="0"/>
            </a:lvl4pPr>
            <a:lvl5pPr>
              <a:defRPr lang="de-DE" sz="855"/>
            </a:lvl5pPr>
          </a:lstStyle>
          <a:p>
            <a:pPr lvl="0"/>
            <a:r>
              <a:rPr lang="de-DE"/>
              <a:t>Fachbereich (fett + Rot)</a:t>
            </a:r>
            <a:br>
              <a:rPr lang="de-DE"/>
            </a:br>
            <a:r>
              <a:rPr lang="de-DE"/>
              <a:t>Name des MA (fett)</a:t>
            </a:r>
            <a:br>
              <a:rPr lang="de-DE"/>
            </a:br>
            <a:r>
              <a:rPr lang="de-DE"/>
              <a:t>Zahl Mitarbeiter, Zahl Objekte, </a:t>
            </a:r>
            <a:br>
              <a:rPr lang="de-DE"/>
            </a:br>
            <a:r>
              <a:rPr lang="de-DE"/>
              <a:t>Zahl Umsatz</a:t>
            </a:r>
            <a:br>
              <a:rPr lang="de-DE"/>
            </a:br>
            <a:r>
              <a:rPr lang="de-DE"/>
              <a:t>Referenzen (fett)</a:t>
            </a:r>
            <a:br>
              <a:rPr lang="de-DE"/>
            </a:br>
            <a:r>
              <a:rPr lang="de-DE"/>
              <a:t>Referenz 1</a:t>
            </a:r>
            <a:br>
              <a:rPr lang="de-DE"/>
            </a:br>
            <a:r>
              <a:rPr lang="de-DE"/>
              <a:t>Referenz 2</a:t>
            </a:r>
            <a:br>
              <a:rPr lang="de-DE"/>
            </a:br>
            <a:r>
              <a:rPr lang="de-DE"/>
              <a:t>Referenz 3</a:t>
            </a:r>
          </a:p>
        </p:txBody>
      </p:sp>
      <p:sp>
        <p:nvSpPr>
          <p:cNvPr id="35" name="Textplatzhalter 3"/>
          <p:cNvSpPr>
            <a:spLocks noGrp="1"/>
          </p:cNvSpPr>
          <p:nvPr>
            <p:ph type="body" sz="quarter" idx="35" hasCustomPrompt="1"/>
          </p:nvPr>
        </p:nvSpPr>
        <p:spPr>
          <a:xfrm>
            <a:off x="6200194" y="4702546"/>
            <a:ext cx="1601829" cy="1566555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>
              <a:buNone/>
              <a:defRPr lang="de-DE" sz="855" b="0" i="0" baseline="0" smtClean="0"/>
            </a:lvl1pPr>
            <a:lvl2pPr>
              <a:defRPr lang="de-DE" sz="855" smtClean="0"/>
            </a:lvl2pPr>
            <a:lvl3pPr>
              <a:defRPr lang="de-DE" sz="855" smtClean="0"/>
            </a:lvl3pPr>
            <a:lvl4pPr>
              <a:defRPr lang="de-DE" sz="855" smtClean="0"/>
            </a:lvl4pPr>
            <a:lvl5pPr>
              <a:defRPr lang="de-DE" sz="855"/>
            </a:lvl5pPr>
          </a:lstStyle>
          <a:p>
            <a:pPr lvl="0"/>
            <a:r>
              <a:rPr lang="en-US" noProof="0"/>
              <a:t>Service division (bold+red)</a:t>
            </a:r>
            <a:br>
              <a:rPr lang="en-US" noProof="0"/>
            </a:br>
            <a:r>
              <a:rPr lang="en-US" noProof="0"/>
              <a:t>Name des MA (bold)</a:t>
            </a:r>
            <a:br>
              <a:rPr lang="en-US" noProof="0"/>
            </a:br>
            <a:r>
              <a:rPr lang="en-US" noProof="0"/>
              <a:t>no. of employees/no. of sites</a:t>
            </a:r>
            <a:br>
              <a:rPr lang="en-US" noProof="0"/>
            </a:br>
            <a:r>
              <a:rPr lang="en-US" noProof="0"/>
              <a:t>sales</a:t>
            </a:r>
            <a:br>
              <a:rPr lang="en-US" noProof="0"/>
            </a:br>
            <a:r>
              <a:rPr lang="en-US" noProof="0"/>
              <a:t>references(bold)</a:t>
            </a:r>
            <a:br>
              <a:rPr lang="en-US" noProof="0"/>
            </a:br>
            <a:r>
              <a:rPr lang="en-US" noProof="0"/>
              <a:t>reference 1</a:t>
            </a:r>
            <a:br>
              <a:rPr lang="en-US" noProof="0"/>
            </a:br>
            <a:r>
              <a:rPr lang="en-US" noProof="0"/>
              <a:t>reference 2</a:t>
            </a:r>
            <a:br>
              <a:rPr lang="en-US" noProof="0"/>
            </a:br>
            <a:r>
              <a:rPr lang="en-US" noProof="0"/>
              <a:t>reference 3</a:t>
            </a:r>
          </a:p>
        </p:txBody>
      </p:sp>
      <p:sp>
        <p:nvSpPr>
          <p:cNvPr id="26" name="Bildplatzhalter 4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4219024" y="2612136"/>
            <a:ext cx="892732" cy="94689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10" name="Bildplatzhalter 4"/>
          <p:cNvSpPr>
            <a:spLocks noGrp="1" noChangeAspect="1"/>
          </p:cNvSpPr>
          <p:nvPr>
            <p:ph type="pic" sz="quarter" idx="16" hasCustomPrompt="1"/>
          </p:nvPr>
        </p:nvSpPr>
        <p:spPr>
          <a:xfrm>
            <a:off x="692316" y="2612136"/>
            <a:ext cx="892732" cy="946899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1905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</p:spTree>
    <p:extLst>
      <p:ext uri="{BB962C8B-B14F-4D97-AF65-F5344CB8AC3E}">
        <p14:creationId xmlns:p14="http://schemas.microsoft.com/office/powerpoint/2010/main" val="4269765560"/>
      </p:ext>
    </p:extLst>
  </p:cSld>
  <p:clrMapOvr>
    <a:masterClrMapping/>
  </p:clrMapOvr>
  <p:transition/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Steckbrie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19" name="Bildplatzhalter 4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6727110" y="2612134"/>
            <a:ext cx="1754440" cy="1860892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3810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Steckbrief: Name durch Klicken hinzufügen // </a:t>
            </a:r>
            <a:r>
              <a:rPr lang="en-US" noProof="0"/>
              <a:t>Contacts: click once to edit</a:t>
            </a:r>
            <a:endParaRPr lang="de-DE"/>
          </a:p>
        </p:txBody>
      </p:sp>
      <p:sp>
        <p:nvSpPr>
          <p:cNvPr id="5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4750582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Referen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7" hasCustomPrompt="1"/>
          </p:nvPr>
        </p:nvSpPr>
        <p:spPr>
          <a:xfrm>
            <a:off x="692316" y="4086109"/>
            <a:ext cx="2678981" cy="2145983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1197" baseline="0"/>
            </a:lvl1pPr>
          </a:lstStyle>
          <a:p>
            <a:r>
              <a:rPr lang="de-DE"/>
              <a:t>Klick auf das Icon</a:t>
            </a:r>
            <a:br>
              <a:rPr lang="de-DE"/>
            </a:br>
            <a:r>
              <a:rPr lang="de-DE"/>
              <a:t>um Foto einzufügen. // </a:t>
            </a:r>
            <a:br>
              <a:rPr lang="de-DE"/>
            </a:br>
            <a:r>
              <a:rPr lang="en-US" noProof="0"/>
              <a:t>Click icon in center </a:t>
            </a:r>
            <a:br>
              <a:rPr lang="en-US" noProof="0"/>
            </a:br>
            <a:r>
              <a:rPr lang="en-US" noProof="0"/>
              <a:t>to insert photo</a:t>
            </a:r>
            <a:endParaRPr lang="de-DE"/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3833056" y="2611887"/>
            <a:ext cx="3941246" cy="3657215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257"/>
              </a:spcAft>
              <a:buClrTx/>
              <a:buSzTx/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err="1"/>
              <a:t>Musterfirma GmbH (Überschriften manuell rot und fett formatieren) // </a:t>
            </a:r>
            <a:r>
              <a:rPr lang="en-US" noProof="0"/>
              <a:t>Example company Inc. (header manual bold + red)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Referenz: Titel durch Klicken bearbeiten // </a:t>
            </a:r>
            <a:r>
              <a:rPr lang="en-US" noProof="0"/>
              <a:t>Reference: click once to edit</a:t>
            </a:r>
            <a:endParaRPr lang="de-DE"/>
          </a:p>
        </p:txBody>
      </p:sp>
      <p:sp>
        <p:nvSpPr>
          <p:cNvPr id="3" name="Abgerundetes Rechteck 2"/>
          <p:cNvSpPr/>
          <p:nvPr userDrawn="1"/>
        </p:nvSpPr>
        <p:spPr>
          <a:xfrm>
            <a:off x="692317" y="2611886"/>
            <a:ext cx="2678981" cy="1078356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177" tIns="39089" rIns="78177" bIns="39089" rtlCol="0" anchor="ctr"/>
          <a:lstStyle/>
          <a:p>
            <a:pPr algn="ctr"/>
            <a:endParaRPr lang="de-DE" sz="1574"/>
          </a:p>
        </p:txBody>
      </p:sp>
      <p:sp>
        <p:nvSpPr>
          <p:cNvPr id="5" name="Inhaltsplatzhalter 4"/>
          <p:cNvSpPr>
            <a:spLocks noGrp="1"/>
          </p:cNvSpPr>
          <p:nvPr>
            <p:ph sz="quarter" idx="19" hasCustomPrompt="1"/>
          </p:nvPr>
        </p:nvSpPr>
        <p:spPr>
          <a:xfrm>
            <a:off x="862022" y="2734466"/>
            <a:ext cx="2339572" cy="833193"/>
          </a:xfrm>
          <a:prstGeom prst="rect">
            <a:avLst/>
          </a:prstGeom>
        </p:spPr>
        <p:txBody>
          <a:bodyPr lIns="91424" tIns="45712" rIns="91424" bIns="45712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770" baseline="0"/>
            </a:lvl1pPr>
            <a:lvl2pPr marL="425632" indent="0">
              <a:buNone/>
              <a:defRPr sz="770"/>
            </a:lvl2pPr>
            <a:lvl3pPr marL="851264" indent="0">
              <a:buNone/>
              <a:defRPr sz="770"/>
            </a:lvl3pPr>
            <a:lvl4pPr>
              <a:defRPr sz="770"/>
            </a:lvl4pPr>
            <a:lvl5pPr>
              <a:defRPr sz="770"/>
            </a:lvl5pPr>
          </a:lstStyle>
          <a:p>
            <a:pPr marL="0" marR="0" lvl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de-DE"/>
              <a:t>Kunden-Logo durch Klick auf Bild-Icon (unten links) einfügen [Das Symbol ist erst sichtbar ab 90% Zoom] // </a:t>
            </a:r>
            <a:r>
              <a:rPr lang="en-US" noProof="0"/>
              <a:t>Click icon bottom-left to insert client logo [the icons are visible from 90% zoom]</a:t>
            </a:r>
          </a:p>
        </p:txBody>
      </p:sp>
    </p:spTree>
    <p:extLst>
      <p:ext uri="{BB962C8B-B14F-4D97-AF65-F5344CB8AC3E}">
        <p14:creationId xmlns:p14="http://schemas.microsoft.com/office/powerpoint/2010/main" val="3998448543"/>
      </p:ext>
    </p:extLst>
  </p:cSld>
  <p:clrMapOvr>
    <a:masterClrMapping/>
  </p:clrMapOvr>
  <p:transition/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Bildübersic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rafik 2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9" name="Bildplatzhalter 4"/>
          <p:cNvSpPr>
            <a:spLocks noGrp="1"/>
          </p:cNvSpPr>
          <p:nvPr>
            <p:ph type="pic" sz="quarter" idx="17" hasCustomPrompt="1"/>
          </p:nvPr>
        </p:nvSpPr>
        <p:spPr>
          <a:xfrm>
            <a:off x="692637" y="2619502"/>
            <a:ext cx="1636938" cy="1115291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indent="0" algn="ctr">
              <a:buFontTx/>
              <a:buNone/>
              <a:defRPr sz="1197" baseline="0"/>
            </a:lvl1pPr>
          </a:lstStyle>
          <a:p>
            <a:r>
              <a:rPr lang="de-DE"/>
              <a:t>Klick auf das Icon</a:t>
            </a:r>
            <a:br>
              <a:rPr lang="de-DE"/>
            </a:br>
            <a:r>
              <a:rPr lang="de-DE"/>
              <a:t>um Bild einzufügen.</a:t>
            </a:r>
          </a:p>
        </p:txBody>
      </p:sp>
      <p:sp>
        <p:nvSpPr>
          <p:cNvPr id="10" name="Textplatzhalter 3"/>
          <p:cNvSpPr>
            <a:spLocks noGrp="1"/>
          </p:cNvSpPr>
          <p:nvPr>
            <p:ph type="body" sz="quarter" idx="18" hasCustomPrompt="1"/>
          </p:nvPr>
        </p:nvSpPr>
        <p:spPr>
          <a:xfrm>
            <a:off x="692316" y="3861183"/>
            <a:ext cx="1637701" cy="41611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ct val="0"/>
              </a:spcBef>
              <a:spcAft>
                <a:spcPct val="0"/>
              </a:spcAft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err="1"/>
              <a:t>Hier könnte ggf. eine Bildbeschreibung stehen</a:t>
            </a:r>
            <a:endParaRPr lang="en-US"/>
          </a:p>
          <a:p>
            <a:endParaRPr lang="en-US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Bildübersicht: Titel durch Klicken bearbeiten // </a:t>
            </a:r>
            <a:r>
              <a:rPr lang="en-US" noProof="0"/>
              <a:t>Gallery: click once to edit</a:t>
            </a:r>
            <a:endParaRPr lang="de-DE"/>
          </a:p>
        </p:txBody>
      </p:sp>
      <p:sp>
        <p:nvSpPr>
          <p:cNvPr id="58" name="Bildplatzhalter 4"/>
          <p:cNvSpPr>
            <a:spLocks noGrp="1"/>
          </p:cNvSpPr>
          <p:nvPr>
            <p:ph type="pic" sz="quarter" idx="19" hasCustomPrompt="1"/>
          </p:nvPr>
        </p:nvSpPr>
        <p:spPr>
          <a:xfrm>
            <a:off x="2731667" y="2619502"/>
            <a:ext cx="1636938" cy="1115291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indent="0" algn="ctr">
              <a:buFontTx/>
              <a:buNone/>
              <a:defRPr sz="1197" baseline="0"/>
            </a:lvl1pPr>
          </a:lstStyle>
          <a:p>
            <a:r>
              <a:rPr lang="en-US" noProof="0"/>
              <a:t>Click icon in center to insert image</a:t>
            </a:r>
          </a:p>
          <a:p>
            <a:r>
              <a:rPr lang="en-US" noProof="0"/>
              <a:t>.</a:t>
            </a:r>
          </a:p>
        </p:txBody>
      </p:sp>
      <p:sp>
        <p:nvSpPr>
          <p:cNvPr id="59" name="Textplatzhalter 3"/>
          <p:cNvSpPr>
            <a:spLocks noGrp="1"/>
          </p:cNvSpPr>
          <p:nvPr>
            <p:ph type="body" sz="quarter" idx="20" hasCustomPrompt="1"/>
          </p:nvPr>
        </p:nvSpPr>
        <p:spPr>
          <a:xfrm>
            <a:off x="2725365" y="3861183"/>
            <a:ext cx="1637701" cy="41611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noProof="0"/>
              <a:t>Enter caption</a:t>
            </a:r>
            <a:endParaRPr lang="en-US"/>
          </a:p>
        </p:txBody>
      </p:sp>
      <p:sp>
        <p:nvSpPr>
          <p:cNvPr id="60" name="Bildplatzhalter 4"/>
          <p:cNvSpPr>
            <a:spLocks noGrp="1"/>
          </p:cNvSpPr>
          <p:nvPr>
            <p:ph type="pic" sz="quarter" idx="21" hasCustomPrompt="1"/>
          </p:nvPr>
        </p:nvSpPr>
        <p:spPr>
          <a:xfrm>
            <a:off x="4763953" y="2619502"/>
            <a:ext cx="1636938" cy="1115291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indent="0" algn="ctr">
              <a:buFontTx/>
              <a:buNone/>
              <a:defRPr sz="1197" baseline="0"/>
            </a:lvl1pPr>
          </a:lstStyle>
          <a:p>
            <a:r>
              <a:rPr lang="de-DE"/>
              <a:t>Klick auf das Icon</a:t>
            </a:r>
            <a:br>
              <a:rPr lang="de-DE"/>
            </a:br>
            <a:r>
              <a:rPr lang="de-DE"/>
              <a:t>um Bild einzufügen.</a:t>
            </a:r>
          </a:p>
        </p:txBody>
      </p:sp>
      <p:sp>
        <p:nvSpPr>
          <p:cNvPr id="61" name="Textplatzhalter 3"/>
          <p:cNvSpPr>
            <a:spLocks noGrp="1"/>
          </p:cNvSpPr>
          <p:nvPr>
            <p:ph type="body" sz="quarter" idx="22" hasCustomPrompt="1"/>
          </p:nvPr>
        </p:nvSpPr>
        <p:spPr>
          <a:xfrm>
            <a:off x="4757650" y="3861183"/>
            <a:ext cx="1637701" cy="41611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err="1"/>
              <a:t>Hier könnte ggf. eine Bildbeschreibung stehen</a:t>
            </a:r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2" name="Bildplatzhalter 4"/>
          <p:cNvSpPr>
            <a:spLocks noGrp="1"/>
          </p:cNvSpPr>
          <p:nvPr>
            <p:ph type="pic" sz="quarter" idx="23" hasCustomPrompt="1"/>
          </p:nvPr>
        </p:nvSpPr>
        <p:spPr>
          <a:xfrm>
            <a:off x="6796238" y="2619502"/>
            <a:ext cx="1636938" cy="1115291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indent="0" algn="ctr">
              <a:buFontTx/>
              <a:buNone/>
              <a:defRPr sz="1197" baseline="0"/>
            </a:lvl1pPr>
          </a:lstStyle>
          <a:p>
            <a:r>
              <a:rPr lang="en-US" noProof="0"/>
              <a:t>Click icon in center to insert image</a:t>
            </a:r>
          </a:p>
          <a:p>
            <a:r>
              <a:rPr lang="en-US" noProof="0"/>
              <a:t>.</a:t>
            </a:r>
          </a:p>
        </p:txBody>
      </p:sp>
      <p:sp>
        <p:nvSpPr>
          <p:cNvPr id="63" name="Textplatzhalter 3"/>
          <p:cNvSpPr>
            <a:spLocks noGrp="1"/>
          </p:cNvSpPr>
          <p:nvPr>
            <p:ph type="body" sz="quarter" idx="24" hasCustomPrompt="1"/>
          </p:nvPr>
        </p:nvSpPr>
        <p:spPr>
          <a:xfrm>
            <a:off x="6789936" y="3861183"/>
            <a:ext cx="1637701" cy="41611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noProof="0"/>
              <a:t>Enter caption</a:t>
            </a:r>
            <a:endParaRPr lang="en-US"/>
          </a:p>
        </p:txBody>
      </p:sp>
      <p:sp>
        <p:nvSpPr>
          <p:cNvPr id="64" name="Bildplatzhalter 4"/>
          <p:cNvSpPr>
            <a:spLocks noGrp="1"/>
          </p:cNvSpPr>
          <p:nvPr>
            <p:ph type="pic" sz="quarter" idx="25" hasCustomPrompt="1"/>
          </p:nvPr>
        </p:nvSpPr>
        <p:spPr>
          <a:xfrm>
            <a:off x="692637" y="4611303"/>
            <a:ext cx="1636938" cy="1115291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indent="0" algn="ctr">
              <a:buFontTx/>
              <a:buNone/>
              <a:defRPr sz="1197" baseline="0"/>
            </a:lvl1pPr>
          </a:lstStyle>
          <a:p>
            <a:r>
              <a:rPr lang="de-DE"/>
              <a:t>Klick auf das Icon</a:t>
            </a:r>
            <a:br>
              <a:rPr lang="de-DE"/>
            </a:br>
            <a:r>
              <a:rPr lang="de-DE"/>
              <a:t>um Bild einzufügen.</a:t>
            </a:r>
          </a:p>
        </p:txBody>
      </p:sp>
      <p:sp>
        <p:nvSpPr>
          <p:cNvPr id="65" name="Textplatzhalter 3"/>
          <p:cNvSpPr>
            <a:spLocks noGrp="1"/>
          </p:cNvSpPr>
          <p:nvPr>
            <p:ph type="body" sz="quarter" idx="26" hasCustomPrompt="1"/>
          </p:nvPr>
        </p:nvSpPr>
        <p:spPr>
          <a:xfrm>
            <a:off x="692316" y="5852984"/>
            <a:ext cx="1637701" cy="41611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err="1"/>
              <a:t>Hier könnte ggf. eine Bildbeschreibung stehen</a:t>
            </a:r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6" name="Bildplatzhalter 4"/>
          <p:cNvSpPr>
            <a:spLocks noGrp="1"/>
          </p:cNvSpPr>
          <p:nvPr>
            <p:ph type="pic" sz="quarter" idx="27" hasCustomPrompt="1"/>
          </p:nvPr>
        </p:nvSpPr>
        <p:spPr>
          <a:xfrm>
            <a:off x="2731993" y="4611303"/>
            <a:ext cx="1636938" cy="1115291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indent="0" algn="ctr">
              <a:buFontTx/>
              <a:buNone/>
              <a:defRPr sz="1197" baseline="0"/>
            </a:lvl1pPr>
          </a:lstStyle>
          <a:p>
            <a:r>
              <a:rPr lang="en-US" noProof="0"/>
              <a:t>Click icon in center to insert image</a:t>
            </a:r>
          </a:p>
          <a:p>
            <a:r>
              <a:rPr lang="en-US" noProof="0"/>
              <a:t>.</a:t>
            </a:r>
          </a:p>
        </p:txBody>
      </p:sp>
      <p:sp>
        <p:nvSpPr>
          <p:cNvPr id="67" name="Textplatzhalter 3"/>
          <p:cNvSpPr>
            <a:spLocks noGrp="1"/>
          </p:cNvSpPr>
          <p:nvPr>
            <p:ph type="body" sz="quarter" idx="28" hasCustomPrompt="1"/>
          </p:nvPr>
        </p:nvSpPr>
        <p:spPr>
          <a:xfrm>
            <a:off x="2725691" y="5852984"/>
            <a:ext cx="1637701" cy="41611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noProof="0"/>
              <a:t>Enter caption</a:t>
            </a:r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68" name="Bildplatzhalter 4"/>
          <p:cNvSpPr>
            <a:spLocks noGrp="1"/>
          </p:cNvSpPr>
          <p:nvPr>
            <p:ph type="pic" sz="quarter" idx="29" hasCustomPrompt="1"/>
          </p:nvPr>
        </p:nvSpPr>
        <p:spPr>
          <a:xfrm>
            <a:off x="4764278" y="4611303"/>
            <a:ext cx="1636938" cy="1115291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indent="0" algn="ctr">
              <a:buFontTx/>
              <a:buNone/>
              <a:defRPr sz="1197" baseline="0"/>
            </a:lvl1pPr>
          </a:lstStyle>
          <a:p>
            <a:r>
              <a:rPr lang="de-DE"/>
              <a:t>Klick auf das Icon</a:t>
            </a:r>
            <a:br>
              <a:rPr lang="de-DE"/>
            </a:br>
            <a:r>
              <a:rPr lang="de-DE"/>
              <a:t>um Bild einzufügen.</a:t>
            </a:r>
          </a:p>
        </p:txBody>
      </p:sp>
      <p:sp>
        <p:nvSpPr>
          <p:cNvPr id="69" name="Textplatzhalter 3"/>
          <p:cNvSpPr>
            <a:spLocks noGrp="1"/>
          </p:cNvSpPr>
          <p:nvPr>
            <p:ph type="body" sz="quarter" idx="30" hasCustomPrompt="1"/>
          </p:nvPr>
        </p:nvSpPr>
        <p:spPr>
          <a:xfrm>
            <a:off x="4757976" y="5852984"/>
            <a:ext cx="1637701" cy="41611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err="1"/>
              <a:t>Hier könnte ggf. eine Bildbeschreibung stehen</a:t>
            </a:r>
            <a:endParaRPr lang="en-US"/>
          </a:p>
          <a:p>
            <a:endParaRPr lang="en-US"/>
          </a:p>
          <a:p>
            <a:endParaRPr lang="en-US"/>
          </a:p>
        </p:txBody>
      </p:sp>
      <p:sp>
        <p:nvSpPr>
          <p:cNvPr id="70" name="Bildplatzhalter 4"/>
          <p:cNvSpPr>
            <a:spLocks noGrp="1"/>
          </p:cNvSpPr>
          <p:nvPr>
            <p:ph type="pic" sz="quarter" idx="31" hasCustomPrompt="1"/>
          </p:nvPr>
        </p:nvSpPr>
        <p:spPr>
          <a:xfrm>
            <a:off x="6796564" y="4611303"/>
            <a:ext cx="1636938" cy="1115291"/>
          </a:xfrm>
          <a:prstGeom prst="roundRect">
            <a:avLst>
              <a:gd name="adj" fmla="val 8394"/>
            </a:avLst>
          </a:prstGeom>
          <a:solidFill>
            <a:schemeClr val="bg2"/>
          </a:solidFill>
          <a:ln w="38100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91424" tIns="45712" rIns="91424" bIns="45712" anchor="t" anchorCtr="0"/>
          <a:lstStyle>
            <a:lvl1pPr marL="0" indent="0" algn="ctr">
              <a:buFontTx/>
              <a:buNone/>
              <a:defRPr sz="1197" baseline="0"/>
            </a:lvl1pPr>
          </a:lstStyle>
          <a:p>
            <a:r>
              <a:rPr lang="en-US" noProof="0"/>
              <a:t>Click icon in center to insert image</a:t>
            </a:r>
          </a:p>
          <a:p>
            <a:r>
              <a:rPr lang="en-US" noProof="0"/>
              <a:t>.</a:t>
            </a:r>
          </a:p>
        </p:txBody>
      </p:sp>
      <p:sp>
        <p:nvSpPr>
          <p:cNvPr id="71" name="Textplatzhalter 3"/>
          <p:cNvSpPr>
            <a:spLocks noGrp="1"/>
          </p:cNvSpPr>
          <p:nvPr>
            <p:ph type="body" sz="quarter" idx="32" hasCustomPrompt="1"/>
          </p:nvPr>
        </p:nvSpPr>
        <p:spPr>
          <a:xfrm>
            <a:off x="6790262" y="5852984"/>
            <a:ext cx="1637701" cy="416118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1112" b="0" i="0" baseline="0">
                <a:solidFill>
                  <a:srgbClr val="4F4F4F"/>
                </a:solidFill>
              </a:defRPr>
            </a:lvl1pPr>
            <a:lvl2pPr marL="425632" indent="0">
              <a:buFontTx/>
              <a:buNone/>
              <a:defRPr sz="1112"/>
            </a:lvl2pPr>
            <a:lvl3pPr marL="851264" indent="0">
              <a:buFontTx/>
              <a:buNone/>
              <a:defRPr sz="1112"/>
            </a:lvl3pPr>
            <a:lvl4pPr marL="1276896" indent="0">
              <a:buFontTx/>
              <a:buNone/>
              <a:defRPr sz="1112"/>
            </a:lvl4pPr>
            <a:lvl5pPr marL="1702529" indent="0">
              <a:buFontTx/>
              <a:buNone/>
              <a:defRPr sz="1112"/>
            </a:lvl5pPr>
          </a:lstStyle>
          <a:p>
            <a:r>
              <a:rPr lang="en-US" noProof="0"/>
              <a:t>Enter caption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22252"/>
      </p:ext>
    </p:extLst>
  </p:cSld>
  <p:clrMapOvr>
    <a:masterClrMapping/>
  </p:clrMapOvr>
  <p:transition/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Kap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32" y="2122337"/>
            <a:ext cx="9159419" cy="473669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11560" y="424700"/>
            <a:ext cx="4986398" cy="1632788"/>
          </a:xfrm>
        </p:spPr>
        <p:txBody>
          <a:bodyPr/>
          <a:lstStyle>
            <a:lvl1pPr>
              <a:defRPr sz="2000"/>
            </a:lvl1pPr>
          </a:lstStyle>
          <a:p>
            <a:r>
              <a:rPr lang="de-DE" err="1"/>
              <a:t>Kapiteltrenner: Titel durch Klicken bearbeiten // </a:t>
            </a:r>
            <a:r>
              <a:rPr lang="en-US" noProof="0"/>
              <a:t>Chapter cover slide: click once to edit</a:t>
            </a:r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0" hasCustomPrompt="1"/>
          </p:nvPr>
        </p:nvSpPr>
        <p:spPr>
          <a:xfrm>
            <a:off x="3309722" y="3918830"/>
            <a:ext cx="2524556" cy="914304"/>
          </a:xfrm>
          <a:prstGeom prst="rect">
            <a:avLst/>
          </a:prstGeom>
        </p:spPr>
        <p:txBody>
          <a:bodyPr lIns="0" tIns="0" rIns="0" bIns="0" anchor="ctr"/>
          <a:lstStyle>
            <a:lvl1pPr marL="0" indent="0" algn="ctr">
              <a:spcBef>
                <a:spcPct val="0"/>
              </a:spcBef>
              <a:buNone/>
              <a:defRPr sz="7525">
                <a:solidFill>
                  <a:schemeClr val="bg1"/>
                </a:solidFill>
              </a:defRPr>
            </a:lvl1pPr>
            <a:lvl2pPr marL="425632" indent="0" algn="ctr">
              <a:buNone/>
              <a:defRPr sz="8465"/>
            </a:lvl2pPr>
            <a:lvl3pPr marL="851264" indent="0" algn="ctr">
              <a:buNone/>
              <a:defRPr sz="8465"/>
            </a:lvl3pPr>
            <a:lvl4pPr marL="1276896" indent="0" algn="ctr">
              <a:buNone/>
              <a:defRPr sz="8465"/>
            </a:lvl4pPr>
            <a:lvl5pPr marL="1702529" indent="0" algn="ctr">
              <a:buNone/>
              <a:defRPr sz="8465"/>
            </a:lvl5pPr>
          </a:lstStyle>
          <a:p>
            <a:pPr lvl="0"/>
            <a:r>
              <a:rPr lang="de-DE"/>
              <a:t>6.1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1" hasCustomPrompt="1"/>
          </p:nvPr>
        </p:nvSpPr>
        <p:spPr>
          <a:xfrm>
            <a:off x="3525472" y="3429719"/>
            <a:ext cx="2154869" cy="489549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spcBef>
                <a:spcPct val="0"/>
              </a:spcBef>
              <a:buNone/>
              <a:defRPr sz="2223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/>
              <a:t>Kapitel/Chapter</a:t>
            </a:r>
          </a:p>
        </p:txBody>
      </p:sp>
      <p:sp>
        <p:nvSpPr>
          <p:cNvPr id="13" name="Textplatzhalter 10"/>
          <p:cNvSpPr>
            <a:spLocks noGrp="1"/>
          </p:cNvSpPr>
          <p:nvPr>
            <p:ph type="body" sz="quarter" idx="12" hasCustomPrompt="1"/>
          </p:nvPr>
        </p:nvSpPr>
        <p:spPr>
          <a:xfrm>
            <a:off x="3679169" y="4866115"/>
            <a:ext cx="1785662" cy="750791"/>
          </a:xfrm>
          <a:prstGeom prst="rect">
            <a:avLst/>
          </a:prstGeom>
        </p:spPr>
        <p:txBody>
          <a:bodyPr lIns="0" tIns="0" rIns="0" bIns="0"/>
          <a:lstStyle>
            <a:lvl1pPr marL="0" indent="0" algn="ctr">
              <a:spcBef>
                <a:spcPct val="0"/>
              </a:spcBef>
              <a:buNone/>
              <a:defRPr sz="2223" baseline="0">
                <a:solidFill>
                  <a:schemeClr val="bg1"/>
                </a:solidFill>
              </a:defRPr>
            </a:lvl1pPr>
            <a:lvl5pPr>
              <a:defRPr/>
            </a:lvl5pPr>
          </a:lstStyle>
          <a:p>
            <a:pPr lvl="0"/>
            <a:r>
              <a:rPr lang="de-DE"/>
              <a:t>Kapitel Inhalt</a:t>
            </a:r>
            <a:br>
              <a:rPr lang="de-DE"/>
            </a:br>
            <a:r>
              <a:rPr lang="de-DE"/>
              <a:t>// Content</a:t>
            </a:r>
          </a:p>
        </p:txBody>
      </p:sp>
      <p:pic>
        <p:nvPicPr>
          <p:cNvPr id="3" name="Immagine 1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4C85C77D-F76A-399E-D6F9-CE31635ABFA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836712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449701"/>
      </p:ext>
    </p:extLst>
  </p:cSld>
  <p:clrMapOvr>
    <a:masterClrMapping/>
  </p:clrMapOvr>
  <p:transition/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Inhalt/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Inhalt-/Leerfolie: Titel durch Klicken bearbeiten // </a:t>
            </a:r>
            <a:br>
              <a:rPr lang="de-DE"/>
            </a:br>
            <a:r>
              <a:rPr lang="en-US" noProof="0"/>
              <a:t>Content/ blank slide</a:t>
            </a:r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10" hasCustomPrompt="1"/>
          </p:nvPr>
        </p:nvSpPr>
        <p:spPr>
          <a:xfrm>
            <a:off x="692316" y="2611886"/>
            <a:ext cx="7789233" cy="365721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197"/>
            </a:lvl1pPr>
            <a:lvl2pPr marL="425632" indent="0">
              <a:buNone/>
              <a:defRPr/>
            </a:lvl2pPr>
            <a:lvl3pPr marL="851264" indent="0">
              <a:buNone/>
              <a:defRPr/>
            </a:lvl3pPr>
            <a:lvl4pPr marL="1276896" indent="0">
              <a:buNone/>
              <a:defRPr/>
            </a:lvl4pPr>
            <a:lvl5pPr marL="1702529" indent="0">
              <a:buNone/>
              <a:defRPr/>
            </a:lvl5pPr>
          </a:lstStyle>
          <a:p>
            <a:pPr marL="0" marR="0" lvl="0" indent="0" algn="l" defTabSz="85126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de-DE"/>
              <a:t>Inhaltsplatzhalter: Fügen Sie den gewünschten Inhalt durch Klick auf das jeweilige Icon ein, oder nutzen Sie die Fläche für Text, oder… wichtig, ist, dass die äußere Begrenzung nicht überschritten wird. // </a:t>
            </a:r>
            <a:r>
              <a:rPr lang="en-US" noProof="0"/>
              <a:t>Click the respective icon in center to insert content or enter text. Do not exceed borders.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3466227"/>
      </p:ext>
    </p:extLst>
  </p:cSld>
  <p:clrMapOvr>
    <a:masterClrMapping/>
  </p:clrMapOvr>
  <p:transition/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92317" y="2611887"/>
            <a:ext cx="7081985" cy="3168296"/>
          </a:xfrm>
          <a:prstGeom prst="rect">
            <a:avLst/>
          </a:prstGeom>
        </p:spPr>
        <p:txBody>
          <a:bodyPr lIns="0" tIns="0" rIns="0" bIns="0"/>
          <a:lstStyle>
            <a:lvl1pPr marL="184669" marR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1pPr>
            <a:lvl2pPr marL="184669" marR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2pPr>
            <a:lvl3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3pPr>
            <a:lvl4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/>
            </a:lvl4pPr>
            <a:lvl5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/>
            </a:lvl5pPr>
          </a:lstStyle>
          <a:p>
            <a:pPr marL="184669" marR="0" lvl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/>
            </a:pPr>
            <a:r>
              <a:rPr lang="de-DE"/>
              <a:t>Hier können Sie Text einfügen. Bitte verwenden Sie für Text innerhalb einer Folie keine unterschiedlichen Schriftgrößen. Sie können aber je Folie die Schriftgröße ändern. // </a:t>
            </a:r>
            <a:br>
              <a:rPr lang="de-DE"/>
            </a:br>
            <a:r>
              <a:rPr lang="en-US" noProof="0"/>
              <a:t>Insert your text here. Do not use different font sizes on a single slide. However, you can use different font sizes on different slides.</a:t>
            </a:r>
          </a:p>
          <a:p>
            <a:pPr lvl="0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Textfolie: Titel durch Klicken bearbeiten // </a:t>
            </a:r>
            <a:r>
              <a:rPr lang="en-US" noProof="0"/>
              <a:t>For Text: click once to edit</a:t>
            </a:r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3190605"/>
      </p:ext>
    </p:extLst>
  </p:cSld>
  <p:clrMapOvr>
    <a:masterClrMapping/>
  </p:clrMapOvr>
  <p:transition/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Agenda/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92317" y="2611887"/>
            <a:ext cx="7081985" cy="3168296"/>
          </a:xfrm>
          <a:prstGeom prst="rect">
            <a:avLst/>
          </a:prstGeom>
        </p:spPr>
        <p:txBody>
          <a:bodyPr lIns="0" tIns="0" rIns="0" bIns="0"/>
          <a:lstStyle>
            <a:lvl1pPr marL="304020" marR="0" indent="-304020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Tx/>
              <a:buFont typeface="+mj-lt"/>
              <a:buAutoNum type="arabicPeriod"/>
              <a:defRPr sz="1368" b="0" baseline="0"/>
            </a:lvl1pPr>
            <a:lvl2pPr marL="184669" marR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2pPr>
            <a:lvl3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3pPr>
            <a:lvl4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/>
            </a:lvl4pPr>
            <a:lvl5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/>
            </a:lvl5pPr>
          </a:lstStyle>
          <a:p>
            <a:pPr marL="304020" marR="0" lvl="0" indent="-304020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Tx/>
              <a:buFont typeface="+mj-lt"/>
              <a:buAutoNum type="arabicPeriod"/>
              <a:defRPr/>
            </a:pPr>
            <a:r>
              <a:rPr lang="de-DE"/>
              <a:t>Hier können Sie Text einfügen. Bitte verwenden Sie für Text innerhalb einer Folie keine unterschiedlichen Schriftgrößen. Sie können aber je Folie die Schriftgröße ändern. // </a:t>
            </a:r>
            <a:br>
              <a:rPr lang="de-DE"/>
            </a:br>
            <a:r>
              <a:rPr lang="en-US" noProof="0"/>
              <a:t>Insert agenda here. Do not use different font sizes on a single slide. However, you can use different font sizes on different slides.</a:t>
            </a: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Agenda/Inhaltsfolie: Titel durch Klicken bearbeiten // </a:t>
            </a:r>
            <a:r>
              <a:rPr lang="en-US" noProof="0"/>
              <a:t>Agenda/ content: click once to edit</a:t>
            </a:r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65965149"/>
      </p:ext>
    </p:extLst>
  </p:cSld>
  <p:clrMapOvr>
    <a:masterClrMapping/>
  </p:clrMapOvr>
  <p:transition/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Vorw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92315" y="2612136"/>
            <a:ext cx="5419048" cy="3656966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1368"/>
            </a:lvl1pPr>
            <a:lvl2pPr marL="0" indent="0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1368"/>
            </a:lvl2pPr>
            <a:lvl3pPr marL="0" indent="0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1368"/>
            </a:lvl3pPr>
            <a:lvl4pPr marL="0" indent="0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1368"/>
            </a:lvl4pPr>
            <a:lvl5pPr marL="0" indent="0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1368"/>
            </a:lvl5pPr>
          </a:lstStyle>
          <a:p>
            <a:pPr marL="0" marR="0" lvl="0" indent="0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/>
            </a:pPr>
            <a:r>
              <a:rPr lang="de-DE"/>
              <a:t>Tragen Sie hier den Text ein. Falls dieser zu lang wird, können Sie gern die Schriftgröße verringern (16 pt, 14 pt, 12 pt, 10 pt o. 8 pt) und ggf. den Text zweispaltig setzen. // </a:t>
            </a:r>
            <a:br>
              <a:rPr lang="de-DE"/>
            </a:br>
            <a:r>
              <a:rPr lang="en-US" noProof="0"/>
              <a:t>Enter text. The font size may be changed depending on the length of the text (16 pt, 14 pt, 12 pt, 10 pt o. 8 pt). Two columns may also be used.</a:t>
            </a:r>
          </a:p>
          <a:p>
            <a:pPr lvl="0"/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9" name="Textplatzhalter 3"/>
          <p:cNvSpPr>
            <a:spLocks noGrp="1"/>
          </p:cNvSpPr>
          <p:nvPr>
            <p:ph type="body" sz="quarter" idx="16" hasCustomPrompt="1"/>
          </p:nvPr>
        </p:nvSpPr>
        <p:spPr>
          <a:xfrm>
            <a:off x="6718041" y="4637246"/>
            <a:ext cx="1754679" cy="16325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 b="1" baseline="0">
                <a:solidFill>
                  <a:srgbClr val="FF0000"/>
                </a:solidFill>
              </a:defRPr>
            </a:lvl1pPr>
            <a:lvl2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/>
            </a:lvl2pPr>
            <a:lvl3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/>
            </a:lvl3pPr>
            <a:lvl4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/>
            </a:lvl4pPr>
            <a:lvl5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/>
            </a:lvl5pPr>
          </a:lstStyle>
          <a:p>
            <a:pPr lvl="0"/>
            <a:r>
              <a:rPr lang="de-DE"/>
              <a:t>Vorname Nachname // Name</a:t>
            </a:r>
          </a:p>
        </p:txBody>
      </p:sp>
      <p:sp>
        <p:nvSpPr>
          <p:cNvPr id="11" name="Textplatzhalt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716444" y="5593869"/>
            <a:ext cx="1754679" cy="6652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 baseline="0"/>
            </a:lvl1pPr>
            <a:lvl2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/>
            </a:lvl2pPr>
            <a:lvl3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/>
            </a:lvl3pPr>
            <a:lvl4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/>
            </a:lvl4pPr>
            <a:lvl5pPr marL="0" indent="0">
              <a:spcBef>
                <a:spcPts val="257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None/>
              <a:defRPr sz="855"/>
            </a:lvl5pPr>
          </a:lstStyle>
          <a:p>
            <a:pPr lvl="0"/>
            <a:r>
              <a:rPr lang="de-DE"/>
              <a:t>Position</a:t>
            </a:r>
            <a:br>
              <a:rPr lang="de-DE"/>
            </a:br>
            <a:r>
              <a:rPr lang="de-DE"/>
              <a:t>Unternehmen // Company</a:t>
            </a:r>
            <a:br>
              <a:rPr lang="de-DE"/>
            </a:br>
            <a:r>
              <a:rPr lang="de-DE"/>
              <a:t>o. ä.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de-DE"/>
              <a:t>Vorwort: Titel durch Klicken bearbeiten // </a:t>
            </a:r>
            <a:r>
              <a:rPr lang="en-US" noProof="0"/>
              <a:t>Introduction: click once to edit</a:t>
            </a:r>
            <a:endParaRPr lang="de-DE"/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8" hasCustomPrompt="1"/>
          </p:nvPr>
        </p:nvSpPr>
        <p:spPr>
          <a:xfrm>
            <a:off x="6716444" y="4831277"/>
            <a:ext cx="1754679" cy="718417"/>
          </a:xfrm>
          <a:prstGeom prst="rect">
            <a:avLst/>
          </a:prstGeom>
        </p:spPr>
        <p:txBody>
          <a:bodyPr lIns="91424" tIns="45712" rIns="91424" bIns="45712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855"/>
            </a:lvl1pPr>
          </a:lstStyle>
          <a:p>
            <a:r>
              <a:rPr lang="de-DE"/>
              <a:t>Klick auf das Icon, um ggf. Unterschrift einzufügen // </a:t>
            </a:r>
            <a:br>
              <a:rPr lang="de-DE"/>
            </a:br>
            <a:r>
              <a:rPr lang="en-US" noProof="0"/>
              <a:t>Click icon to insert a signature as an image file</a:t>
            </a:r>
            <a:endParaRPr lang="de-DE"/>
          </a:p>
        </p:txBody>
      </p:sp>
      <p:sp>
        <p:nvSpPr>
          <p:cNvPr id="14" name="Bildplatzhalter 4"/>
          <p:cNvSpPr>
            <a:spLocks noGrp="1" noChangeAspect="1"/>
          </p:cNvSpPr>
          <p:nvPr>
            <p:ph type="pic" sz="quarter" idx="26" hasCustomPrompt="1"/>
          </p:nvPr>
        </p:nvSpPr>
        <p:spPr>
          <a:xfrm>
            <a:off x="6727110" y="2612134"/>
            <a:ext cx="1754440" cy="1860892"/>
          </a:xfrm>
          <a:prstGeom prst="ellipse">
            <a:avLst/>
          </a:prstGeom>
          <a:gradFill>
            <a:gsLst>
              <a:gs pos="0">
                <a:schemeClr val="accent1"/>
              </a:gs>
              <a:gs pos="100000">
                <a:schemeClr val="bg2"/>
              </a:gs>
            </a:gsLst>
            <a:path path="circle">
              <a:fillToRect l="100000" t="100000"/>
            </a:path>
          </a:gradFill>
          <a:ln w="38100">
            <a:solidFill>
              <a:schemeClr val="bg1"/>
            </a:solidFill>
          </a:ln>
        </p:spPr>
        <p:txBody>
          <a:bodyPr lIns="91424" tIns="45712" rIns="91424" bIns="45712"/>
          <a:lstStyle>
            <a:lvl1pPr marL="0" indent="0" algn="ctr">
              <a:buFontTx/>
              <a:buNone/>
              <a:defRPr sz="684" baseline="0"/>
            </a:lvl1pPr>
          </a:lstStyle>
          <a:p>
            <a:r>
              <a:rPr lang="de-DE"/>
              <a:t>Portraits</a:t>
            </a:r>
          </a:p>
        </p:txBody>
      </p:sp>
    </p:spTree>
    <p:extLst>
      <p:ext uri="{BB962C8B-B14F-4D97-AF65-F5344CB8AC3E}">
        <p14:creationId xmlns:p14="http://schemas.microsoft.com/office/powerpoint/2010/main" val="3113233368"/>
      </p:ext>
    </p:extLst>
  </p:cSld>
  <p:clrMapOvr>
    <a:masterClrMapping/>
  </p:clrMapOvr>
  <p:transition/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Text+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92316" y="2611887"/>
            <a:ext cx="4095195" cy="3168296"/>
          </a:xfrm>
          <a:prstGeom prst="rect">
            <a:avLst/>
          </a:prstGeom>
        </p:spPr>
        <p:txBody>
          <a:bodyPr lIns="0" tIns="0" rIns="0" bIns="0"/>
          <a:lstStyle>
            <a:lvl1pPr marL="184669" marR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1pPr>
            <a:lvl2pPr marL="184669" marR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2pPr>
            <a:lvl3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3pPr>
            <a:lvl4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/>
            </a:lvl4pPr>
            <a:lvl5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/>
            </a:lvl5pPr>
          </a:lstStyle>
          <a:p>
            <a:pPr marL="184669" marR="0" lvl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/>
            </a:pPr>
            <a:r>
              <a:rPr lang="de-DE"/>
              <a:t>Hier können Sie Text einfügen. Bitte verwenden Sie für Text innerhalb einer Folie keine unterschiedlichen Schriftgrößen. Sie können aber je Folie die Schriftgröße ändern. //</a:t>
            </a:r>
            <a:br>
              <a:rPr lang="de-DE"/>
            </a:br>
            <a:r>
              <a:rPr lang="en-US" noProof="0"/>
              <a:t>Insert your text here. Do not use different font sizes on a single slide. However, you can use different font sizes on different slides.</a:t>
            </a:r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Text- &amp; Fotofolie: Titel durch Klicken bearbeiten // </a:t>
            </a:r>
            <a:r>
              <a:rPr lang="en-US" noProof="0"/>
              <a:t>Text &amp; photo: click once to edit</a:t>
            </a:r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6" name="Bildplatzhalter 5"/>
          <p:cNvSpPr>
            <a:spLocks noGrp="1"/>
          </p:cNvSpPr>
          <p:nvPr>
            <p:ph type="pic" sz="quarter" idx="15" hasCustomPrompt="1"/>
          </p:nvPr>
        </p:nvSpPr>
        <p:spPr>
          <a:xfrm>
            <a:off x="5249384" y="2122338"/>
            <a:ext cx="3894616" cy="4735663"/>
          </a:xfrm>
          <a:prstGeom prst="rect">
            <a:avLst/>
          </a:prstGeom>
          <a:solidFill>
            <a:srgbClr val="C6D1D7"/>
          </a:solidFill>
        </p:spPr>
        <p:txBody>
          <a:bodyPr lIns="91424" tIns="45712" rIns="91424" bIns="45712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197"/>
            </a:lvl1pPr>
          </a:lstStyle>
          <a:p>
            <a:r>
              <a:rPr lang="de-DE"/>
              <a:t>Einfügen von Foto, durch Klick auf das Icon //</a:t>
            </a:r>
            <a:br>
              <a:rPr lang="de-DE"/>
            </a:br>
            <a:r>
              <a:rPr lang="en-US" noProof="0"/>
              <a:t>Click icon in center to insert photo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9788476"/>
      </p:ext>
    </p:extLst>
  </p:cSld>
  <p:clrMapOvr>
    <a:masterClrMapping/>
  </p:clrMapOvr>
  <p:transition/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Text+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fik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4" name="Textplatzhalter 3"/>
          <p:cNvSpPr>
            <a:spLocks noGrp="1"/>
          </p:cNvSpPr>
          <p:nvPr>
            <p:ph type="body" sz="quarter" idx="14" hasCustomPrompt="1"/>
          </p:nvPr>
        </p:nvSpPr>
        <p:spPr>
          <a:xfrm>
            <a:off x="692317" y="2611887"/>
            <a:ext cx="4095310" cy="3657215"/>
          </a:xfrm>
          <a:prstGeom prst="rect">
            <a:avLst/>
          </a:prstGeom>
        </p:spPr>
        <p:txBody>
          <a:bodyPr lIns="0" tIns="0" rIns="0" bIns="0"/>
          <a:lstStyle>
            <a:lvl1pPr marL="184669" marR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1pPr>
            <a:lvl2pPr marL="184669" marR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2pPr>
            <a:lvl3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 baseline="0"/>
            </a:lvl3pPr>
            <a:lvl4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/>
            </a:lvl4pPr>
            <a:lvl5pPr marL="184669" indent="-184669">
              <a:spcBef>
                <a:spcPts val="770"/>
              </a:spcBef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 sz="1368"/>
            </a:lvl5pPr>
          </a:lstStyle>
          <a:p>
            <a:pPr marL="184669" marR="0" lvl="0" indent="-184669" algn="l" defTabSz="851264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ct val="0"/>
              </a:spcAft>
              <a:buClr>
                <a:schemeClr val="accent2"/>
              </a:buClr>
              <a:buSzPct val="80000"/>
              <a:buFont typeface="Segoe UI" panose="020B0502040204020203" pitchFamily="34" charset="0"/>
              <a:buChar char="■"/>
              <a:defRPr/>
            </a:pPr>
            <a:r>
              <a:rPr lang="de-DE"/>
              <a:t>Hier können Sie Text einfügen. Bitte verwenden Sie für Text innerhalb einer Folie keine unterschiedlichen Schriftgrößen. Sie können aber je Folie die Schriftgröße ändern. //</a:t>
            </a:r>
            <a:br>
              <a:rPr lang="de-DE"/>
            </a:br>
            <a:r>
              <a:rPr lang="en-US" noProof="0"/>
              <a:t>Insert your text here. Do not use different font sizes on a single slide. However, you can use different font sizes on different slides.</a:t>
            </a:r>
          </a:p>
          <a:p>
            <a:pPr lvl="0"/>
            <a:endParaRPr lang="de-DE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Text- &amp; Grafikfolie: Titel durch Klicken bearbeiten // </a:t>
            </a:r>
            <a:r>
              <a:rPr lang="en-US" noProof="0"/>
              <a:t>Text and graphic: click to edit</a:t>
            </a:r>
            <a:endParaRPr lang="de-DE"/>
          </a:p>
        </p:txBody>
      </p:sp>
      <p:sp>
        <p:nvSpPr>
          <p:cNvPr id="5" name="Rechteck 4"/>
          <p:cNvSpPr/>
          <p:nvPr userDrawn="1"/>
        </p:nvSpPr>
        <p:spPr>
          <a:xfrm>
            <a:off x="5249384" y="2122146"/>
            <a:ext cx="3894616" cy="47356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177" tIns="39089" rIns="78177" bIns="39089" rtlCol="0" anchor="ctr"/>
          <a:lstStyle/>
          <a:p>
            <a:pPr algn="ctr"/>
            <a:endParaRPr lang="de-DE" sz="1574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7" name="Inhaltsplatzhalter 6"/>
          <p:cNvSpPr>
            <a:spLocks noGrp="1"/>
          </p:cNvSpPr>
          <p:nvPr>
            <p:ph sz="quarter" idx="15" hasCustomPrompt="1"/>
          </p:nvPr>
        </p:nvSpPr>
        <p:spPr>
          <a:xfrm>
            <a:off x="5712393" y="2611886"/>
            <a:ext cx="2769156" cy="3657216"/>
          </a:xfrm>
          <a:prstGeom prst="rect">
            <a:avLst/>
          </a:prstGeom>
        </p:spPr>
        <p:txBody>
          <a:bodyPr lIns="91424" tIns="45712" rIns="91424" bIns="45712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197" baseline="0"/>
            </a:lvl1pPr>
            <a:lvl2pPr marL="425632" indent="0">
              <a:buNone/>
              <a:defRPr sz="1197"/>
            </a:lvl2pPr>
            <a:lvl3pPr marL="851264" indent="0">
              <a:buNone/>
              <a:defRPr sz="1197"/>
            </a:lvl3pPr>
            <a:lvl4pPr marL="1276896" indent="0">
              <a:buNone/>
              <a:defRPr sz="1197"/>
            </a:lvl4pPr>
            <a:lvl5pPr marL="1702529" indent="0">
              <a:buNone/>
              <a:defRPr sz="1197"/>
            </a:lvl5pPr>
          </a:lstStyle>
          <a:p>
            <a:pPr marL="0" marR="0" lvl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de-DE"/>
              <a:t>Einfügen von Grafiken, </a:t>
            </a:r>
            <a:br>
              <a:rPr lang="de-DE"/>
            </a:br>
            <a:r>
              <a:rPr lang="de-DE"/>
              <a:t>Diagrammen  etc. durch Klick auf </a:t>
            </a:r>
            <a:br>
              <a:rPr lang="de-DE"/>
            </a:br>
            <a:r>
              <a:rPr lang="de-DE"/>
              <a:t>das entsprechende Icon // </a:t>
            </a:r>
            <a:br>
              <a:rPr lang="de-DE"/>
            </a:br>
            <a:r>
              <a:rPr lang="en-US" noProof="0"/>
              <a:t>Click respective icon to insert content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400863"/>
      </p:ext>
    </p:extLst>
  </p:cSld>
  <p:clrMapOvr>
    <a:masterClrMapping/>
  </p:clrMapOvr>
  <p:transition/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8" name="Bildplatzhalter 2"/>
          <p:cNvSpPr>
            <a:spLocks noGrp="1"/>
          </p:cNvSpPr>
          <p:nvPr>
            <p:ph type="pic" sz="quarter" idx="13" hasCustomPrompt="1"/>
          </p:nvPr>
        </p:nvSpPr>
        <p:spPr>
          <a:xfrm>
            <a:off x="-2415" y="2122146"/>
            <a:ext cx="9144000" cy="4735663"/>
          </a:xfrm>
          <a:prstGeom prst="rect">
            <a:avLst/>
          </a:prstGeom>
          <a:solidFill>
            <a:schemeClr val="accent1"/>
          </a:solidFill>
        </p:spPr>
        <p:txBody>
          <a:bodyPr lIns="91424" tIns="179968" rIns="91424" bIns="45712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 sz="1368" baseline="0"/>
            </a:lvl1pPr>
          </a:lstStyle>
          <a:p>
            <a:r>
              <a:rPr lang="de-DE"/>
              <a:t>Klicken Sie auf das Icon in der Bildmitte, um hier ein Bild einzufügen. //</a:t>
            </a:r>
            <a:br>
              <a:rPr lang="de-DE"/>
            </a:br>
            <a:r>
              <a:rPr lang="en-US" noProof="0"/>
              <a:t>Click icon in center to insert photo</a:t>
            </a:r>
            <a:endParaRPr lang="de-DE"/>
          </a:p>
        </p:txBody>
      </p:sp>
      <p:sp>
        <p:nvSpPr>
          <p:cNvPr id="9" name="Textplatzhalter 3"/>
          <p:cNvSpPr>
            <a:spLocks noGrp="1" noChangeAspect="1"/>
          </p:cNvSpPr>
          <p:nvPr>
            <p:ph type="body" sz="quarter" idx="15" hasCustomPrompt="1"/>
          </p:nvPr>
        </p:nvSpPr>
        <p:spPr>
          <a:xfrm>
            <a:off x="6480811" y="2612617"/>
            <a:ext cx="2000950" cy="2122360"/>
          </a:xfrm>
          <a:prstGeom prst="ellipse">
            <a:avLst/>
          </a:prstGeom>
          <a:solidFill>
            <a:schemeClr val="bg1"/>
          </a:solidFill>
        </p:spPr>
        <p:txBody>
          <a:bodyPr lIns="35994" tIns="179968" rIns="35994" bIns="179968" anchor="ctr" anchorCtr="0"/>
          <a:lstStyle>
            <a:lvl1pPr marL="0" indent="0" algn="ctr">
              <a:spcBef>
                <a:spcPct val="0"/>
              </a:spcBef>
              <a:buClr>
                <a:schemeClr val="accent2"/>
              </a:buClr>
              <a:buSzPct val="80000"/>
              <a:buFontTx/>
              <a:buNone/>
              <a:defRPr sz="1368" b="0" baseline="0">
                <a:solidFill>
                  <a:schemeClr val="tx1"/>
                </a:solidFill>
              </a:defRPr>
            </a:lvl1pPr>
            <a:lvl2pPr marL="0" indent="0" algn="ctr">
              <a:spcBef>
                <a:spcPts val="770"/>
              </a:spcBef>
              <a:buClr>
                <a:schemeClr val="accent2"/>
              </a:buClr>
              <a:buSzPct val="80000"/>
              <a:buFontTx/>
              <a:buNone/>
              <a:defRPr sz="1368">
                <a:solidFill>
                  <a:schemeClr val="bg1"/>
                </a:solidFill>
              </a:defRPr>
            </a:lvl2pPr>
            <a:lvl3pPr marL="0" indent="0" algn="ctr">
              <a:spcBef>
                <a:spcPts val="770"/>
              </a:spcBef>
              <a:buClr>
                <a:schemeClr val="accent2"/>
              </a:buClr>
              <a:buSzPct val="80000"/>
              <a:buFontTx/>
              <a:buNone/>
              <a:defRPr sz="1368">
                <a:solidFill>
                  <a:schemeClr val="bg1"/>
                </a:solidFill>
              </a:defRPr>
            </a:lvl3pPr>
            <a:lvl4pPr marL="0" indent="0" algn="ctr">
              <a:spcBef>
                <a:spcPts val="770"/>
              </a:spcBef>
              <a:buClr>
                <a:schemeClr val="accent2"/>
              </a:buClr>
              <a:buSzPct val="80000"/>
              <a:buFontTx/>
              <a:buNone/>
              <a:defRPr sz="1368">
                <a:solidFill>
                  <a:schemeClr val="bg1"/>
                </a:solidFill>
              </a:defRPr>
            </a:lvl4pPr>
            <a:lvl5pPr marL="0" indent="0" algn="ctr">
              <a:spcBef>
                <a:spcPts val="770"/>
              </a:spcBef>
              <a:buClr>
                <a:schemeClr val="accent2"/>
              </a:buClr>
              <a:buSzPct val="80000"/>
              <a:buFontTx/>
              <a:buNone/>
              <a:defRPr sz="1368"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/>
              <a:t>Insert text here. </a:t>
            </a:r>
            <a:br>
              <a:rPr lang="en-US" noProof="0"/>
            </a:br>
            <a:r>
              <a:rPr lang="en-US" noProof="0"/>
              <a:t>This element may be moved or deleted.</a:t>
            </a:r>
          </a:p>
        </p:txBody>
      </p:sp>
      <p:sp>
        <p:nvSpPr>
          <p:cNvPr id="4" name="Textplatzhalter 3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4695149" y="3656966"/>
            <a:ext cx="2462708" cy="2612135"/>
          </a:xfrm>
          <a:prstGeom prst="ellipse">
            <a:avLst/>
          </a:prstGeom>
          <a:solidFill>
            <a:schemeClr val="accent2"/>
          </a:solidFill>
        </p:spPr>
        <p:txBody>
          <a:bodyPr lIns="35994" tIns="179968" rIns="35994" bIns="179968" anchor="ctr" anchorCtr="0"/>
          <a:lstStyle>
            <a:lvl1pPr marL="0" indent="0" algn="ctr">
              <a:spcBef>
                <a:spcPct val="0"/>
              </a:spcBef>
              <a:buClr>
                <a:schemeClr val="accent2"/>
              </a:buClr>
              <a:buSzPct val="80000"/>
              <a:buFontTx/>
              <a:buNone/>
              <a:defRPr sz="1368" b="1" baseline="0">
                <a:solidFill>
                  <a:schemeClr val="bg1"/>
                </a:solidFill>
              </a:defRPr>
            </a:lvl1pPr>
            <a:lvl2pPr marL="0" indent="0" algn="ctr">
              <a:spcBef>
                <a:spcPts val="770"/>
              </a:spcBef>
              <a:buClr>
                <a:schemeClr val="accent2"/>
              </a:buClr>
              <a:buSzPct val="80000"/>
              <a:buFontTx/>
              <a:buNone/>
              <a:defRPr sz="1368">
                <a:solidFill>
                  <a:schemeClr val="bg1"/>
                </a:solidFill>
              </a:defRPr>
            </a:lvl2pPr>
            <a:lvl3pPr marL="0" indent="0" algn="ctr">
              <a:spcBef>
                <a:spcPts val="770"/>
              </a:spcBef>
              <a:buClr>
                <a:schemeClr val="accent2"/>
              </a:buClr>
              <a:buSzPct val="80000"/>
              <a:buFontTx/>
              <a:buNone/>
              <a:defRPr sz="1368">
                <a:solidFill>
                  <a:schemeClr val="bg1"/>
                </a:solidFill>
              </a:defRPr>
            </a:lvl3pPr>
            <a:lvl4pPr marL="0" indent="0" algn="ctr">
              <a:spcBef>
                <a:spcPts val="770"/>
              </a:spcBef>
              <a:buClr>
                <a:schemeClr val="accent2"/>
              </a:buClr>
              <a:buSzPct val="80000"/>
              <a:buFontTx/>
              <a:buNone/>
              <a:defRPr sz="1368">
                <a:solidFill>
                  <a:schemeClr val="bg1"/>
                </a:solidFill>
              </a:defRPr>
            </a:lvl4pPr>
            <a:lvl5pPr marL="0" indent="0" algn="ctr">
              <a:spcBef>
                <a:spcPts val="770"/>
              </a:spcBef>
              <a:buClr>
                <a:schemeClr val="accent2"/>
              </a:buClr>
              <a:buSzPct val="80000"/>
              <a:buFontTx/>
              <a:buNone/>
              <a:defRPr sz="1368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Hier können Sie Text einfügen. Dieses Element kann verschoben oder gelöscht werden.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Fotofolie: Titel durch Klicken bearbeiten // </a:t>
            </a:r>
            <a:r>
              <a:rPr lang="en-US" noProof="0"/>
              <a:t>Photo slide: click once to edit </a:t>
            </a:r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63308930"/>
      </p:ext>
    </p:extLst>
  </p:cSld>
  <p:clrMapOvr>
    <a:masterClrMapping/>
  </p:clrMapOvr>
  <p:transition/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Streifen-Bild_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fik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Folie Streifen-Bild oben: Titel durch Klicken bearbeiten // </a:t>
            </a:r>
            <a:r>
              <a:rPr lang="en-US" noProof="0"/>
              <a:t>Photo top slide: click once to edit</a:t>
            </a:r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97740" y="4049451"/>
            <a:ext cx="3617102" cy="220793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197"/>
            </a:lvl1pPr>
            <a:lvl2pPr marL="425632" indent="0">
              <a:buNone/>
              <a:defRPr sz="1197"/>
            </a:lvl2pPr>
            <a:lvl3pPr marL="851264" indent="0">
              <a:buNone/>
              <a:defRPr sz="1197"/>
            </a:lvl3pPr>
            <a:lvl4pPr marL="1276896" indent="0">
              <a:buNone/>
              <a:defRPr sz="1197"/>
            </a:lvl4pPr>
            <a:lvl5pPr marL="1702529" indent="0">
              <a:buNone/>
              <a:defRPr sz="1197"/>
            </a:lvl5pPr>
          </a:lstStyle>
          <a:p>
            <a:pPr lvl="0"/>
            <a:r>
              <a:rPr lang="de-DE"/>
              <a:t>Textmasterformat bearbeiten // </a:t>
            </a:r>
            <a:br>
              <a:rPr lang="de-DE"/>
            </a:br>
            <a:r>
              <a:rPr lang="de-DE"/>
              <a:t>Edit text</a:t>
            </a:r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2122339"/>
            <a:ext cx="9144000" cy="1436969"/>
          </a:xfrm>
          <a:prstGeom prst="rect">
            <a:avLst/>
          </a:prstGeom>
          <a:solidFill>
            <a:srgbClr val="C6D1D7"/>
          </a:solidFill>
        </p:spPr>
        <p:txBody>
          <a:bodyPr lIns="91424" tIns="45712" rIns="91424" bIns="45712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368"/>
            </a:lvl1pPr>
          </a:lstStyle>
          <a:p>
            <a:r>
              <a:rPr lang="de-DE"/>
              <a:t>Bild durch Klick auf Icon hinzufügen // </a:t>
            </a:r>
            <a:br>
              <a:rPr lang="de-DE"/>
            </a:br>
            <a:r>
              <a:rPr lang="en-US" noProof="0"/>
              <a:t>Click icon in center to insert photo</a:t>
            </a:r>
            <a:endParaRPr lang="de-DE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854021" y="4049451"/>
            <a:ext cx="3617102" cy="220793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197"/>
            </a:lvl1pPr>
            <a:lvl2pPr marL="425632" indent="0">
              <a:buNone/>
              <a:defRPr sz="1197"/>
            </a:lvl2pPr>
            <a:lvl3pPr marL="851264" indent="0">
              <a:buNone/>
              <a:defRPr sz="1197"/>
            </a:lvl3pPr>
            <a:lvl4pPr marL="1276896" indent="0">
              <a:buNone/>
              <a:defRPr sz="1197"/>
            </a:lvl4pPr>
            <a:lvl5pPr marL="1702529" indent="0">
              <a:buNone/>
              <a:defRPr sz="1197"/>
            </a:lvl5pPr>
          </a:lstStyle>
          <a:p>
            <a:pPr lvl="0"/>
            <a:r>
              <a:rPr lang="de-DE"/>
              <a:t>Textmasterformat bearbeiten // </a:t>
            </a:r>
            <a:br>
              <a:rPr lang="de-DE"/>
            </a:br>
            <a:r>
              <a:rPr lang="de-DE"/>
              <a:t>Edit text</a:t>
            </a:r>
          </a:p>
        </p:txBody>
      </p:sp>
    </p:spTree>
    <p:extLst>
      <p:ext uri="{BB962C8B-B14F-4D97-AF65-F5344CB8AC3E}">
        <p14:creationId xmlns:p14="http://schemas.microsoft.com/office/powerpoint/2010/main" val="11449059"/>
      </p:ext>
    </p:extLst>
  </p:cSld>
  <p:clrMapOvr>
    <a:masterClrMapping/>
  </p:clrMapOvr>
  <p:transition/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G_Streifen-SmartArt_ob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fik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7" b="351"/>
          <a:stretch>
            <a:fillRect/>
          </a:stretch>
        </p:blipFill>
        <p:spPr>
          <a:xfrm>
            <a:off x="1288" y="0"/>
            <a:ext cx="9142712" cy="6858000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Folie Streifen-SmartArt oben: Titel durch Klicken bearbeiten // </a:t>
            </a:r>
            <a:r>
              <a:rPr lang="en-US" noProof="0"/>
              <a:t>Image top SmartArt: click once to edit</a:t>
            </a:r>
            <a:endParaRPr lang="de-DE"/>
          </a:p>
        </p:txBody>
      </p:sp>
      <p:sp>
        <p:nvSpPr>
          <p:cNvPr id="12" name="Foliennummernplatzhalter 1"/>
          <p:cNvSpPr>
            <a:spLocks noGrp="1"/>
          </p:cNvSpPr>
          <p:nvPr>
            <p:ph type="sldNum" sz="quarter" idx="4"/>
          </p:nvPr>
        </p:nvSpPr>
        <p:spPr>
          <a:xfrm>
            <a:off x="7712302" y="6335324"/>
            <a:ext cx="769247" cy="195831"/>
          </a:xfrm>
          <a:prstGeom prst="rect">
            <a:avLst/>
          </a:prstGeom>
        </p:spPr>
        <p:txBody>
          <a:bodyPr vert="horz" wrap="none" lIns="0" tIns="0" rIns="0" bIns="0" rtlCol="0" anchor="b" anchorCtr="0"/>
          <a:lstStyle>
            <a:lvl1pPr algn="r">
              <a:defRPr sz="1112">
                <a:solidFill>
                  <a:schemeClr val="tx1"/>
                </a:solidFill>
              </a:defRPr>
            </a:lvl1pPr>
          </a:lstStyle>
          <a:p>
            <a:fld id="{D10C331F-D87D-4E45-9797-5210709092A2}" type="slidenum">
              <a:rPr lang="de-DE" smtClean="0"/>
              <a:t>‹N›</a:t>
            </a:fld>
            <a:endParaRPr lang="de-DE"/>
          </a:p>
        </p:txBody>
      </p:sp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92317" y="4930267"/>
            <a:ext cx="3631962" cy="13388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197"/>
            </a:lvl1pPr>
            <a:lvl2pPr marL="425632" indent="0">
              <a:buNone/>
              <a:defRPr sz="1197"/>
            </a:lvl2pPr>
            <a:lvl3pPr marL="851264" indent="0">
              <a:buNone/>
              <a:defRPr sz="1197"/>
            </a:lvl3pPr>
            <a:lvl4pPr marL="1276896" indent="0">
              <a:buNone/>
              <a:defRPr sz="1197"/>
            </a:lvl4pPr>
            <a:lvl5pPr marL="1702529" indent="0">
              <a:buNone/>
              <a:defRPr sz="1197"/>
            </a:lvl5pPr>
          </a:lstStyle>
          <a:p>
            <a:pPr lvl="0"/>
            <a:r>
              <a:rPr lang="de-DE"/>
              <a:t>Textmasterformat bearbeiten </a:t>
            </a:r>
            <a:br>
              <a:rPr lang="de-DE"/>
            </a:br>
            <a:r>
              <a:rPr lang="de-DE"/>
              <a:t>// Edit text</a:t>
            </a:r>
          </a:p>
        </p:txBody>
      </p:sp>
      <p:sp>
        <p:nvSpPr>
          <p:cNvPr id="18" name="Rechteck 17"/>
          <p:cNvSpPr/>
          <p:nvPr userDrawn="1"/>
        </p:nvSpPr>
        <p:spPr>
          <a:xfrm>
            <a:off x="0" y="2122653"/>
            <a:ext cx="9144000" cy="2318065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8177" tIns="39089" rIns="78177" bIns="39089" rtlCol="0" anchor="ctr"/>
          <a:lstStyle/>
          <a:p>
            <a:pPr algn="ctr"/>
            <a:endParaRPr lang="de-DE" sz="1574"/>
          </a:p>
        </p:txBody>
      </p:sp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692804" y="2612762"/>
            <a:ext cx="7788745" cy="1306068"/>
          </a:xfrm>
          <a:prstGeom prst="rect">
            <a:avLst/>
          </a:prstGeom>
          <a:noFill/>
          <a:ln>
            <a:noFill/>
          </a:ln>
        </p:spPr>
        <p:txBody>
          <a:bodyPr lIns="91424" tIns="45712" rIns="91424" bIns="45712"/>
          <a:lstStyle>
            <a:lvl1pPr marL="0" marR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1368" baseline="0"/>
            </a:lvl1pPr>
            <a:lvl2pPr marL="425632" indent="0">
              <a:buNone/>
              <a:defRPr/>
            </a:lvl2pPr>
            <a:lvl3pPr marL="851264" indent="0">
              <a:buNone/>
              <a:defRPr/>
            </a:lvl3pPr>
            <a:lvl4pPr marL="1276896" indent="0">
              <a:buNone/>
              <a:defRPr/>
            </a:lvl4pPr>
            <a:lvl5pPr marL="1702529" indent="0">
              <a:buNone/>
              <a:defRPr/>
            </a:lvl5pPr>
          </a:lstStyle>
          <a:p>
            <a:pPr marL="0" marR="0" lvl="0" indent="0" algn="ctr" defTabSz="85126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de-DE" sz="1368"/>
              <a:t>SmartArt durch Klick auf das Icon (oben rechts) einfügen // </a:t>
            </a:r>
            <a:r>
              <a:rPr lang="en-US" noProof="0"/>
              <a:t>Click icon top-right to insert smartart</a:t>
            </a:r>
            <a:endParaRPr lang="de-DE"/>
          </a:p>
        </p:txBody>
      </p:sp>
      <p:sp>
        <p:nvSpPr>
          <p:cNvPr id="14" name="Textplatzhalt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4844591" y="4929929"/>
            <a:ext cx="3631962" cy="133883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1197"/>
            </a:lvl1pPr>
            <a:lvl2pPr marL="425632" indent="0">
              <a:buNone/>
              <a:defRPr sz="1197"/>
            </a:lvl2pPr>
            <a:lvl3pPr marL="851264" indent="0">
              <a:buNone/>
              <a:defRPr sz="1197"/>
            </a:lvl3pPr>
            <a:lvl4pPr marL="1276896" indent="0">
              <a:buNone/>
              <a:defRPr sz="1197"/>
            </a:lvl4pPr>
            <a:lvl5pPr marL="1702529" indent="0">
              <a:buNone/>
              <a:defRPr sz="1197"/>
            </a:lvl5pPr>
          </a:lstStyle>
          <a:p>
            <a:pPr lvl="0"/>
            <a:r>
              <a:rPr lang="de-DE"/>
              <a:t>Textmasterformat bearbeiten </a:t>
            </a:r>
            <a:br>
              <a:rPr lang="de-DE"/>
            </a:br>
            <a:r>
              <a:rPr lang="de-DE"/>
              <a:t>// Edit text</a:t>
            </a:r>
          </a:p>
        </p:txBody>
      </p:sp>
    </p:spTree>
    <p:extLst>
      <p:ext uri="{BB962C8B-B14F-4D97-AF65-F5344CB8AC3E}">
        <p14:creationId xmlns:p14="http://schemas.microsoft.com/office/powerpoint/2010/main" val="3537079691"/>
      </p:ext>
    </p:extLst>
  </p:cSld>
  <p:clrMapOvr>
    <a:masterClrMapping/>
  </p:clrMapOvr>
  <p:transition/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93943" y="423316"/>
            <a:ext cx="5878986" cy="1632788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DE"/>
              <a:t>Hier Überschrift eingeben</a:t>
            </a:r>
          </a:p>
        </p:txBody>
      </p:sp>
    </p:spTree>
    <p:extLst>
      <p:ext uri="{BB962C8B-B14F-4D97-AF65-F5344CB8AC3E}">
        <p14:creationId xmlns:p14="http://schemas.microsoft.com/office/powerpoint/2010/main" val="13815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2" r:id="rId2"/>
    <p:sldLayoutId id="2147483677" r:id="rId3"/>
    <p:sldLayoutId id="2147483669" r:id="rId4"/>
    <p:sldLayoutId id="2147483676" r:id="rId5"/>
    <p:sldLayoutId id="2147483653" r:id="rId6"/>
    <p:sldLayoutId id="2147483663" r:id="rId7"/>
    <p:sldLayoutId id="2147483674" r:id="rId8"/>
    <p:sldLayoutId id="2147483673" r:id="rId9"/>
    <p:sldLayoutId id="2147483659" r:id="rId10"/>
    <p:sldLayoutId id="2147483661" r:id="rId11"/>
    <p:sldLayoutId id="2147483671" r:id="rId12"/>
    <p:sldLayoutId id="2147483660" r:id="rId13"/>
    <p:sldLayoutId id="2147483679" r:id="rId14"/>
    <p:sldLayoutId id="2147483678" r:id="rId15"/>
    <p:sldLayoutId id="2147483675" r:id="rId16"/>
  </p:sldLayoutIdLst>
  <p:transition/>
  <p:hf hdr="0" ftr="0" dt="0"/>
  <p:txStyles>
    <p:titleStyle>
      <a:lvl1pPr marL="0" indent="0" algn="l" defTabSz="851264" rtl="0" eaLnBrk="1" latinLnBrk="0" hangingPunct="1">
        <a:spcBef>
          <a:spcPct val="0"/>
        </a:spcBef>
        <a:buNone/>
        <a:defRPr sz="30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9224" indent="-319224" algn="l" defTabSz="851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993" kern="1200">
          <a:solidFill>
            <a:schemeClr val="tx1"/>
          </a:solidFill>
          <a:latin typeface="+mn-lt"/>
          <a:ea typeface="+mn-ea"/>
          <a:cs typeface="+mn-cs"/>
        </a:defRPr>
      </a:lvl1pPr>
      <a:lvl2pPr marL="691653" indent="-266021" algn="l" defTabSz="851264" rtl="0" eaLnBrk="1" latinLnBrk="0" hangingPunct="1">
        <a:spcBef>
          <a:spcPct val="20000"/>
        </a:spcBef>
        <a:buFont typeface="Arial" panose="020B0604020202020204" pitchFamily="34" charset="0"/>
        <a:buChar char="–"/>
        <a:defRPr sz="2565" kern="1200">
          <a:solidFill>
            <a:schemeClr val="tx1"/>
          </a:solidFill>
          <a:latin typeface="+mn-lt"/>
          <a:ea typeface="+mn-ea"/>
          <a:cs typeface="+mn-cs"/>
        </a:defRPr>
      </a:lvl2pPr>
      <a:lvl3pPr marL="1064080" indent="-212816" algn="l" defTabSz="851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23" kern="1200">
          <a:solidFill>
            <a:schemeClr val="tx1"/>
          </a:solidFill>
          <a:latin typeface="+mn-lt"/>
          <a:ea typeface="+mn-ea"/>
          <a:cs typeface="+mn-cs"/>
        </a:defRPr>
      </a:lvl3pPr>
      <a:lvl4pPr marL="1489712" indent="-212816" algn="l" defTabSz="851264" rtl="0" eaLnBrk="1" latinLnBrk="0" hangingPunct="1">
        <a:spcBef>
          <a:spcPct val="20000"/>
        </a:spcBef>
        <a:buFont typeface="Arial" panose="020B0604020202020204" pitchFamily="34" charset="0"/>
        <a:buChar char="–"/>
        <a:defRPr sz="1881" kern="1200">
          <a:solidFill>
            <a:schemeClr val="tx1"/>
          </a:solidFill>
          <a:latin typeface="+mn-lt"/>
          <a:ea typeface="+mn-ea"/>
          <a:cs typeface="+mn-cs"/>
        </a:defRPr>
      </a:lvl4pPr>
      <a:lvl5pPr marL="1915345" indent="-212816" algn="l" defTabSz="851264" rtl="0" eaLnBrk="1" latinLnBrk="0" hangingPunct="1">
        <a:spcBef>
          <a:spcPct val="20000"/>
        </a:spcBef>
        <a:buFont typeface="Arial" panose="020B0604020202020204" pitchFamily="34" charset="0"/>
        <a:buChar char="»"/>
        <a:defRPr sz="1881" kern="1200">
          <a:solidFill>
            <a:schemeClr val="tx1"/>
          </a:solidFill>
          <a:latin typeface="+mn-lt"/>
          <a:ea typeface="+mn-ea"/>
          <a:cs typeface="+mn-cs"/>
        </a:defRPr>
      </a:lvl5pPr>
      <a:lvl6pPr marL="2340977" indent="-212816" algn="l" defTabSz="851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81" kern="1200">
          <a:solidFill>
            <a:schemeClr val="tx1"/>
          </a:solidFill>
          <a:latin typeface="+mn-lt"/>
          <a:ea typeface="+mn-ea"/>
          <a:cs typeface="+mn-cs"/>
        </a:defRPr>
      </a:lvl6pPr>
      <a:lvl7pPr marL="2766609" indent="-212816" algn="l" defTabSz="851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81" kern="1200">
          <a:solidFill>
            <a:schemeClr val="tx1"/>
          </a:solidFill>
          <a:latin typeface="+mn-lt"/>
          <a:ea typeface="+mn-ea"/>
          <a:cs typeface="+mn-cs"/>
        </a:defRPr>
      </a:lvl7pPr>
      <a:lvl8pPr marL="3192241" indent="-212816" algn="l" defTabSz="851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81" kern="1200">
          <a:solidFill>
            <a:schemeClr val="tx1"/>
          </a:solidFill>
          <a:latin typeface="+mn-lt"/>
          <a:ea typeface="+mn-ea"/>
          <a:cs typeface="+mn-cs"/>
        </a:defRPr>
      </a:lvl8pPr>
      <a:lvl9pPr marL="3617873" indent="-212816" algn="l" defTabSz="851264" rtl="0" eaLnBrk="1" latinLnBrk="0" hangingPunct="1">
        <a:spcBef>
          <a:spcPct val="20000"/>
        </a:spcBef>
        <a:buFont typeface="Arial" panose="020B0604020202020204" pitchFamily="34" charset="0"/>
        <a:buChar char="•"/>
        <a:defRPr sz="18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1pPr>
      <a:lvl2pPr marL="425632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2pPr>
      <a:lvl3pPr marL="851264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3pPr>
      <a:lvl4pPr marL="1276896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4pPr>
      <a:lvl5pPr marL="1702529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5pPr>
      <a:lvl6pPr marL="2128161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6pPr>
      <a:lvl7pPr marL="2553793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7pPr>
      <a:lvl8pPr marL="2979426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8pPr>
      <a:lvl9pPr marL="3405058" algn="l" defTabSz="851264" rtl="0" eaLnBrk="1" latinLnBrk="0" hangingPunct="1">
        <a:defRPr sz="179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descr="period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CAEB1EC3-3C41-57D3-E22A-E8A5B2212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32656"/>
            <a:ext cx="5688632" cy="1632788"/>
          </a:xfrm>
        </p:spPr>
        <p:txBody>
          <a:bodyPr/>
          <a:lstStyle/>
          <a:p>
            <a:r>
              <a:rPr lang="it-IT" sz="1600" dirty="0" smtClean="0"/>
              <a:t>Di </a:t>
            </a:r>
            <a:r>
              <a:rPr lang="it-IT" sz="1600" dirty="0"/>
              <a:t>seguito si riportano gli esiti del questionario di gradimento somministrato presso le Scuole del Comune di </a:t>
            </a:r>
            <a:r>
              <a:rPr lang="it-IT" sz="1600" dirty="0" smtClean="0"/>
              <a:t>Fermignano, </a:t>
            </a:r>
            <a:r>
              <a:rPr lang="it-IT" sz="1600" dirty="0"/>
              <a:t>in merito al servizio di refezione scolastica erogato da Dussmann Service S.r.l.</a:t>
            </a:r>
            <a:br>
              <a:rPr lang="it-IT" sz="1600" dirty="0"/>
            </a:br>
            <a:r>
              <a:rPr lang="it-IT" sz="1600" dirty="0"/>
              <a:t/>
            </a:r>
            <a:br>
              <a:rPr lang="it-IT" sz="1600" dirty="0"/>
            </a:br>
            <a:r>
              <a:rPr lang="it-IT" sz="1600" dirty="0"/>
              <a:t>Legenda: </a:t>
            </a:r>
            <a:r>
              <a:rPr lang="it-IT" sz="1600" b="1" dirty="0">
                <a:solidFill>
                  <a:srgbClr val="92D050"/>
                </a:solidFill>
              </a:rPr>
              <a:t>Ottimo</a:t>
            </a:r>
            <a:r>
              <a:rPr lang="it-IT" sz="1600" dirty="0"/>
              <a:t>, </a:t>
            </a:r>
            <a:r>
              <a:rPr lang="it-IT" sz="1600" b="1" dirty="0">
                <a:solidFill>
                  <a:srgbClr val="FFC000"/>
                </a:solidFill>
              </a:rPr>
              <a:t>buono</a:t>
            </a:r>
            <a:r>
              <a:rPr lang="it-IT" sz="1600" dirty="0"/>
              <a:t>, </a:t>
            </a:r>
            <a:r>
              <a:rPr lang="it-IT" sz="1600" b="1" dirty="0">
                <a:solidFill>
                  <a:srgbClr val="FF0000"/>
                </a:solidFill>
              </a:rPr>
              <a:t>sufficiente</a:t>
            </a:r>
            <a:r>
              <a:rPr lang="it-IT" sz="1600" dirty="0"/>
              <a:t>, </a:t>
            </a:r>
            <a:r>
              <a:rPr lang="it-IT" sz="1600" b="1" dirty="0">
                <a:solidFill>
                  <a:srgbClr val="000000"/>
                </a:solidFill>
              </a:rPr>
              <a:t>scarso</a:t>
            </a:r>
            <a:r>
              <a:rPr lang="it-IT" sz="1600" dirty="0"/>
              <a:t>.</a:t>
            </a:r>
            <a:endParaRPr lang="en-AU" sz="1600" dirty="0"/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5A7FA637-080B-231C-2820-24F8419D73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1</a:t>
            </a:fld>
            <a:endParaRPr lang="de-DE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2672CC43-AA76-E451-7044-B448D557A54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3525472" y="3429719"/>
            <a:ext cx="2154869" cy="2087513"/>
          </a:xfrm>
        </p:spPr>
        <p:txBody>
          <a:bodyPr anchor="ctr"/>
          <a:lstStyle/>
          <a:p>
            <a:r>
              <a:rPr lang="en-AU"/>
              <a:t>Scuole del Comune di Fermignano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xmlns:p159="http://schemas.microsoft.com/office/powerpoint/2015/09/main" xmlns:p15="http://schemas.microsoft.com/office/powerpoint/2012/main" xmlns:a14="http://schemas.microsoft.com/office/drawing/2010/main" xmlns:p14="http://schemas.microsoft.com/office/powerpoint/2010/main" xmlns="" id="{3EA5091E-4F4A-C872-96F1-F3804BB0F21A}"/>
              </a:ext>
            </a:extLst>
          </p:cNvPr>
          <p:cNvSpPr txBox="1"/>
          <p:nvPr/>
        </p:nvSpPr>
        <p:spPr>
          <a:xfrm flipH="1">
            <a:off x="8126858" y="1130157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>
              <a:lnSpc>
                <a:spcPts val="4200"/>
              </a:lnSpc>
            </a:pPr>
            <a:endParaRPr lang="en-AU" sz="3600" baseline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24193323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2</a:t>
            </a:fld>
            <a:endParaRPr lang="de-DE"/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219706"/>
              </p:ext>
            </p:extLst>
          </p:nvPr>
        </p:nvGraphicFramePr>
        <p:xfrm>
          <a:off x="754379" y="2505382"/>
          <a:ext cx="7388944" cy="357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2" descr="title"/>
          <p:cNvSpPr>
            <a:spLocks noGrp="1"/>
          </p:cNvSpPr>
          <p:nvPr>
            <p:ph type="title"/>
          </p:nvPr>
        </p:nvSpPr>
        <p:spPr>
          <a:xfrm>
            <a:off x="693943" y="595257"/>
            <a:ext cx="5850999" cy="617060"/>
          </a:xfrm>
        </p:spPr>
        <p:txBody>
          <a:bodyPr/>
          <a:lstStyle/>
          <a:p>
            <a:r>
              <a:rPr lang="de-DE" sz="2000"/>
              <a:t>Customer Satisfaction</a:t>
            </a:r>
          </a:p>
        </p:txBody>
      </p:sp>
      <p:sp>
        <p:nvSpPr>
          <p:cNvPr id="7" name="Titel 2" descr="description"/>
          <p:cNvSpPr txBox="1"/>
          <p:nvPr/>
        </p:nvSpPr>
        <p:spPr>
          <a:xfrm>
            <a:off x="724974" y="1212317"/>
            <a:ext cx="5878986" cy="617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95514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/>
          </a:p>
        </p:txBody>
      </p:sp>
      <p:sp>
        <p:nvSpPr>
          <p:cNvPr id="8" name="Titel 2" descr="title"/>
          <p:cNvSpPr txBox="1"/>
          <p:nvPr/>
        </p:nvSpPr>
        <p:spPr>
          <a:xfrm>
            <a:off x="5724128" y="336637"/>
            <a:ext cx="3021876" cy="87567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>
            <a:noAutofit/>
          </a:bodyPr>
          <a:lstStyle>
            <a:lvl1pPr marL="0" indent="0" algn="l" defTabSz="851264" rtl="0" eaLnBrk="1" latinLnBrk="0" hangingPunct="1">
              <a:spcBef>
                <a:spcPct val="0"/>
              </a:spcBef>
              <a:buNone/>
              <a:defRPr sz="30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42" y="595256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791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3</a:t>
            </a:fld>
            <a:endParaRPr lang="de-DE"/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219706"/>
              </p:ext>
            </p:extLst>
          </p:nvPr>
        </p:nvGraphicFramePr>
        <p:xfrm>
          <a:off x="754379" y="2505382"/>
          <a:ext cx="7388944" cy="357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2" descr="title"/>
          <p:cNvSpPr>
            <a:spLocks noGrp="1"/>
          </p:cNvSpPr>
          <p:nvPr>
            <p:ph type="title"/>
          </p:nvPr>
        </p:nvSpPr>
        <p:spPr>
          <a:xfrm>
            <a:off x="693943" y="595257"/>
            <a:ext cx="5850999" cy="617060"/>
          </a:xfrm>
        </p:spPr>
        <p:txBody>
          <a:bodyPr/>
          <a:lstStyle/>
          <a:p>
            <a:r>
              <a:rPr lang="de-DE" sz="2000"/>
              <a:t>Customer Satisfaction</a:t>
            </a:r>
          </a:p>
        </p:txBody>
      </p:sp>
      <p:sp>
        <p:nvSpPr>
          <p:cNvPr id="7" name="Titel 2" descr="description"/>
          <p:cNvSpPr txBox="1"/>
          <p:nvPr/>
        </p:nvSpPr>
        <p:spPr>
          <a:xfrm>
            <a:off x="724974" y="1212317"/>
            <a:ext cx="5878986" cy="617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95514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/>
          </a:p>
        </p:txBody>
      </p:sp>
      <p:sp>
        <p:nvSpPr>
          <p:cNvPr id="8" name="Titel 2" descr="title"/>
          <p:cNvSpPr txBox="1"/>
          <p:nvPr/>
        </p:nvSpPr>
        <p:spPr>
          <a:xfrm>
            <a:off x="5724128" y="336637"/>
            <a:ext cx="3021876" cy="87567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>
            <a:noAutofit/>
          </a:bodyPr>
          <a:lstStyle>
            <a:lvl1pPr marL="0" indent="0" algn="l" defTabSz="851264" rtl="0" eaLnBrk="1" latinLnBrk="0" hangingPunct="1">
              <a:spcBef>
                <a:spcPct val="0"/>
              </a:spcBef>
              <a:buNone/>
              <a:defRPr sz="30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42" y="595256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79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4</a:t>
            </a:fld>
            <a:endParaRPr lang="de-DE"/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219706"/>
              </p:ext>
            </p:extLst>
          </p:nvPr>
        </p:nvGraphicFramePr>
        <p:xfrm>
          <a:off x="754379" y="2505382"/>
          <a:ext cx="7388944" cy="357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2" descr="title"/>
          <p:cNvSpPr>
            <a:spLocks noGrp="1"/>
          </p:cNvSpPr>
          <p:nvPr>
            <p:ph type="title"/>
          </p:nvPr>
        </p:nvSpPr>
        <p:spPr>
          <a:xfrm>
            <a:off x="693943" y="595257"/>
            <a:ext cx="5850999" cy="617060"/>
          </a:xfrm>
        </p:spPr>
        <p:txBody>
          <a:bodyPr/>
          <a:lstStyle/>
          <a:p>
            <a:r>
              <a:rPr lang="de-DE" sz="2000"/>
              <a:t>Customer Satisfaction</a:t>
            </a:r>
          </a:p>
        </p:txBody>
      </p:sp>
      <p:sp>
        <p:nvSpPr>
          <p:cNvPr id="7" name="Titel 2" descr="description"/>
          <p:cNvSpPr txBox="1"/>
          <p:nvPr/>
        </p:nvSpPr>
        <p:spPr>
          <a:xfrm>
            <a:off x="724974" y="1212317"/>
            <a:ext cx="5878986" cy="617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95514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/>
          </a:p>
        </p:txBody>
      </p:sp>
      <p:sp>
        <p:nvSpPr>
          <p:cNvPr id="8" name="Titel 2" descr="title"/>
          <p:cNvSpPr txBox="1"/>
          <p:nvPr/>
        </p:nvSpPr>
        <p:spPr>
          <a:xfrm>
            <a:off x="5724128" y="336637"/>
            <a:ext cx="3021876" cy="87567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>
            <a:noAutofit/>
          </a:bodyPr>
          <a:lstStyle>
            <a:lvl1pPr marL="0" indent="0" algn="l" defTabSz="851264" rtl="0" eaLnBrk="1" latinLnBrk="0" hangingPunct="1">
              <a:spcBef>
                <a:spcPct val="0"/>
              </a:spcBef>
              <a:buNone/>
              <a:defRPr sz="30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42" y="595256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791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5</a:t>
            </a:fld>
            <a:endParaRPr lang="de-DE"/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219706"/>
              </p:ext>
            </p:extLst>
          </p:nvPr>
        </p:nvGraphicFramePr>
        <p:xfrm>
          <a:off x="754379" y="2505382"/>
          <a:ext cx="7388944" cy="357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2" descr="title"/>
          <p:cNvSpPr>
            <a:spLocks noGrp="1"/>
          </p:cNvSpPr>
          <p:nvPr>
            <p:ph type="title"/>
          </p:nvPr>
        </p:nvSpPr>
        <p:spPr>
          <a:xfrm>
            <a:off x="693943" y="595257"/>
            <a:ext cx="5850999" cy="617060"/>
          </a:xfrm>
        </p:spPr>
        <p:txBody>
          <a:bodyPr/>
          <a:lstStyle/>
          <a:p>
            <a:r>
              <a:rPr lang="de-DE" sz="2000"/>
              <a:t>Customer Satisfaction</a:t>
            </a:r>
          </a:p>
        </p:txBody>
      </p:sp>
      <p:sp>
        <p:nvSpPr>
          <p:cNvPr id="7" name="Titel 2" descr="description"/>
          <p:cNvSpPr txBox="1"/>
          <p:nvPr/>
        </p:nvSpPr>
        <p:spPr>
          <a:xfrm>
            <a:off x="724974" y="1212317"/>
            <a:ext cx="5878986" cy="617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95514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/>
          </a:p>
        </p:txBody>
      </p:sp>
      <p:sp>
        <p:nvSpPr>
          <p:cNvPr id="8" name="Titel 2" descr="title"/>
          <p:cNvSpPr txBox="1"/>
          <p:nvPr/>
        </p:nvSpPr>
        <p:spPr>
          <a:xfrm>
            <a:off x="5724128" y="336637"/>
            <a:ext cx="3021876" cy="87567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>
            <a:noAutofit/>
          </a:bodyPr>
          <a:lstStyle>
            <a:lvl1pPr marL="0" indent="0" algn="l" defTabSz="851264" rtl="0" eaLnBrk="1" latinLnBrk="0" hangingPunct="1">
              <a:spcBef>
                <a:spcPct val="0"/>
              </a:spcBef>
              <a:buNone/>
              <a:defRPr sz="30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42" y="595256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7914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6</a:t>
            </a:fld>
            <a:endParaRPr lang="de-DE"/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219706"/>
              </p:ext>
            </p:extLst>
          </p:nvPr>
        </p:nvGraphicFramePr>
        <p:xfrm>
          <a:off x="754379" y="2505382"/>
          <a:ext cx="7388944" cy="357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2" descr="title"/>
          <p:cNvSpPr>
            <a:spLocks noGrp="1"/>
          </p:cNvSpPr>
          <p:nvPr>
            <p:ph type="title"/>
          </p:nvPr>
        </p:nvSpPr>
        <p:spPr>
          <a:xfrm>
            <a:off x="693943" y="595257"/>
            <a:ext cx="5850999" cy="617060"/>
          </a:xfrm>
        </p:spPr>
        <p:txBody>
          <a:bodyPr/>
          <a:lstStyle/>
          <a:p>
            <a:r>
              <a:rPr lang="de-DE" sz="2000"/>
              <a:t>Customer Satisfaction</a:t>
            </a:r>
          </a:p>
        </p:txBody>
      </p:sp>
      <p:sp>
        <p:nvSpPr>
          <p:cNvPr id="7" name="Titel 2" descr="description"/>
          <p:cNvSpPr txBox="1"/>
          <p:nvPr/>
        </p:nvSpPr>
        <p:spPr>
          <a:xfrm>
            <a:off x="724974" y="1212317"/>
            <a:ext cx="5878986" cy="617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95514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/>
          </a:p>
        </p:txBody>
      </p:sp>
      <p:sp>
        <p:nvSpPr>
          <p:cNvPr id="8" name="Titel 2" descr="title"/>
          <p:cNvSpPr txBox="1"/>
          <p:nvPr/>
        </p:nvSpPr>
        <p:spPr>
          <a:xfrm>
            <a:off x="5724128" y="336637"/>
            <a:ext cx="3021876" cy="87567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>
            <a:noAutofit/>
          </a:bodyPr>
          <a:lstStyle>
            <a:lvl1pPr marL="0" indent="0" algn="l" defTabSz="851264" rtl="0" eaLnBrk="1" latinLnBrk="0" hangingPunct="1">
              <a:spcBef>
                <a:spcPct val="0"/>
              </a:spcBef>
              <a:buNone/>
              <a:defRPr sz="30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42" y="595256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791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7</a:t>
            </a:fld>
            <a:endParaRPr lang="de-DE"/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219706"/>
              </p:ext>
            </p:extLst>
          </p:nvPr>
        </p:nvGraphicFramePr>
        <p:xfrm>
          <a:off x="754379" y="2505382"/>
          <a:ext cx="7388944" cy="357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2" descr="title"/>
          <p:cNvSpPr>
            <a:spLocks noGrp="1"/>
          </p:cNvSpPr>
          <p:nvPr>
            <p:ph type="title"/>
          </p:nvPr>
        </p:nvSpPr>
        <p:spPr>
          <a:xfrm>
            <a:off x="693943" y="595257"/>
            <a:ext cx="5850999" cy="617060"/>
          </a:xfrm>
        </p:spPr>
        <p:txBody>
          <a:bodyPr/>
          <a:lstStyle/>
          <a:p>
            <a:r>
              <a:rPr lang="de-DE" sz="2000"/>
              <a:t>Customer Satisfaction</a:t>
            </a:r>
          </a:p>
        </p:txBody>
      </p:sp>
      <p:sp>
        <p:nvSpPr>
          <p:cNvPr id="7" name="Titel 2" descr="description"/>
          <p:cNvSpPr txBox="1"/>
          <p:nvPr/>
        </p:nvSpPr>
        <p:spPr>
          <a:xfrm>
            <a:off x="724974" y="1212317"/>
            <a:ext cx="5878986" cy="617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95514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/>
          </a:p>
        </p:txBody>
      </p:sp>
      <p:sp>
        <p:nvSpPr>
          <p:cNvPr id="8" name="Titel 2" descr="title"/>
          <p:cNvSpPr txBox="1"/>
          <p:nvPr/>
        </p:nvSpPr>
        <p:spPr>
          <a:xfrm>
            <a:off x="5724128" y="336637"/>
            <a:ext cx="3021876" cy="87567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>
            <a:noAutofit/>
          </a:bodyPr>
          <a:lstStyle>
            <a:lvl1pPr marL="0" indent="0" algn="l" defTabSz="851264" rtl="0" eaLnBrk="1" latinLnBrk="0" hangingPunct="1">
              <a:spcBef>
                <a:spcPct val="0"/>
              </a:spcBef>
              <a:buNone/>
              <a:defRPr sz="30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42" y="595256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791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8</a:t>
            </a:fld>
            <a:endParaRPr lang="de-DE"/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219706"/>
              </p:ext>
            </p:extLst>
          </p:nvPr>
        </p:nvGraphicFramePr>
        <p:xfrm>
          <a:off x="754379" y="2505382"/>
          <a:ext cx="7388944" cy="357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2" descr="title"/>
          <p:cNvSpPr>
            <a:spLocks noGrp="1"/>
          </p:cNvSpPr>
          <p:nvPr>
            <p:ph type="title"/>
          </p:nvPr>
        </p:nvSpPr>
        <p:spPr>
          <a:xfrm>
            <a:off x="693943" y="595257"/>
            <a:ext cx="5850999" cy="617060"/>
          </a:xfrm>
        </p:spPr>
        <p:txBody>
          <a:bodyPr/>
          <a:lstStyle/>
          <a:p>
            <a:r>
              <a:rPr lang="de-DE" sz="2000"/>
              <a:t>Customer Satisfaction</a:t>
            </a:r>
          </a:p>
        </p:txBody>
      </p:sp>
      <p:sp>
        <p:nvSpPr>
          <p:cNvPr id="7" name="Titel 2" descr="description"/>
          <p:cNvSpPr txBox="1"/>
          <p:nvPr/>
        </p:nvSpPr>
        <p:spPr>
          <a:xfrm>
            <a:off x="724974" y="1212317"/>
            <a:ext cx="5878986" cy="617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95514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/>
          </a:p>
        </p:txBody>
      </p:sp>
      <p:sp>
        <p:nvSpPr>
          <p:cNvPr id="8" name="Titel 2" descr="title"/>
          <p:cNvSpPr txBox="1"/>
          <p:nvPr/>
        </p:nvSpPr>
        <p:spPr>
          <a:xfrm>
            <a:off x="5724128" y="336637"/>
            <a:ext cx="3021876" cy="87567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>
            <a:noAutofit/>
          </a:bodyPr>
          <a:lstStyle>
            <a:lvl1pPr marL="0" indent="0" algn="l" defTabSz="851264" rtl="0" eaLnBrk="1" latinLnBrk="0" hangingPunct="1">
              <a:spcBef>
                <a:spcPct val="0"/>
              </a:spcBef>
              <a:buNone/>
              <a:defRPr sz="30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42" y="595256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791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D10C331F-D87D-4E45-9797-5210709092A2}" type="slidenum">
              <a:rPr lang="de-DE" smtClean="0"/>
              <a:t>9</a:t>
            </a:fld>
            <a:endParaRPr lang="de-DE"/>
          </a:p>
        </p:txBody>
      </p:sp>
      <p:graphicFrame>
        <p:nvGraphicFramePr>
          <p:cNvPr id="5" name="Content Placeholder 5"/>
          <p:cNvGraphicFramePr/>
          <p:nvPr>
            <p:extLst>
              <p:ext uri="{D42A27DB-BD31-4B8C-83A1-F6EECF244321}">
                <p14:modId xmlns:p14="http://schemas.microsoft.com/office/powerpoint/2010/main" val="3219706"/>
              </p:ext>
            </p:extLst>
          </p:nvPr>
        </p:nvGraphicFramePr>
        <p:xfrm>
          <a:off x="754379" y="2505382"/>
          <a:ext cx="7388944" cy="35713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el 2" descr="title"/>
          <p:cNvSpPr>
            <a:spLocks noGrp="1"/>
          </p:cNvSpPr>
          <p:nvPr>
            <p:ph type="title"/>
          </p:nvPr>
        </p:nvSpPr>
        <p:spPr>
          <a:xfrm>
            <a:off x="693943" y="595257"/>
            <a:ext cx="5850999" cy="617060"/>
          </a:xfrm>
        </p:spPr>
        <p:txBody>
          <a:bodyPr/>
          <a:lstStyle/>
          <a:p>
            <a:r>
              <a:rPr lang="de-DE" sz="2000"/>
              <a:t>Customer Satisfaction</a:t>
            </a:r>
          </a:p>
        </p:txBody>
      </p:sp>
      <p:sp>
        <p:nvSpPr>
          <p:cNvPr id="7" name="Titel 2" descr="description"/>
          <p:cNvSpPr txBox="1"/>
          <p:nvPr/>
        </p:nvSpPr>
        <p:spPr>
          <a:xfrm>
            <a:off x="724974" y="1212317"/>
            <a:ext cx="5878986" cy="6170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>
            <a:lvl1pPr marL="0" indent="0" algn="l" defTabSz="995514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1000"/>
          </a:p>
        </p:txBody>
      </p:sp>
      <p:sp>
        <p:nvSpPr>
          <p:cNvPr id="8" name="Titel 2" descr="title"/>
          <p:cNvSpPr txBox="1"/>
          <p:nvPr/>
        </p:nvSpPr>
        <p:spPr>
          <a:xfrm>
            <a:off x="5724128" y="336637"/>
            <a:ext cx="3021876" cy="875679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t">
            <a:noAutofit/>
          </a:bodyPr>
          <a:lstStyle>
            <a:lvl1pPr marL="0" indent="0" algn="l" defTabSz="851264" rtl="0" eaLnBrk="1" latinLnBrk="0" hangingPunct="1">
              <a:spcBef>
                <a:spcPct val="0"/>
              </a:spcBef>
              <a:buNone/>
              <a:defRPr sz="307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de-DE" sz="200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4942" y="595256"/>
            <a:ext cx="2177233" cy="290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647914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6.0.8"/>
  <p:tag name="AS_OS" val="Microsoft Windows NT 10.0.17763.0"/>
  <p:tag name="AS_RELEASE_DATE" val="2019.12.14"/>
  <p:tag name="AS_TITLE" val="Aspose.Slides for .NET Standard 2.0"/>
  <p:tag name="AS_VERSION" val="19.12"/>
</p:tagLst>
</file>

<file path=ppt/theme/theme1.xml><?xml version="1.0" encoding="utf-8"?>
<a:theme xmlns:a="http://schemas.openxmlformats.org/drawingml/2006/main" name="PPT-Master Dussmann Group">
  <a:themeElements>
    <a:clrScheme name="Dussmann Colors - Neu">
      <a:dk1>
        <a:srgbClr val="4F4F4F"/>
      </a:dk1>
      <a:lt1>
        <a:srgbClr val="FFFFFF"/>
      </a:lt1>
      <a:dk2>
        <a:srgbClr val="DEE7EB"/>
      </a:dk2>
      <a:lt2>
        <a:srgbClr val="C6D1D7"/>
      </a:lt2>
      <a:accent1>
        <a:srgbClr val="DEE7EB"/>
      </a:accent1>
      <a:accent2>
        <a:srgbClr val="E2001A"/>
      </a:accent2>
      <a:accent3>
        <a:srgbClr val="7CA231"/>
      </a:accent3>
      <a:accent4>
        <a:srgbClr val="2E5DAD"/>
      </a:accent4>
      <a:accent5>
        <a:srgbClr val="5BA1C1"/>
      </a:accent5>
      <a:accent6>
        <a:srgbClr val="D89427"/>
      </a:accent6>
      <a:hlink>
        <a:srgbClr val="2E5DAD"/>
      </a:hlink>
      <a:folHlink>
        <a:srgbClr val="BD609C"/>
      </a:folHlink>
    </a:clrScheme>
    <a:fontScheme name="Dussmann Schrift 2018">
      <a:majorFont>
        <a:latin typeface="Segoe UI"/>
        <a:ea typeface="Arial"/>
        <a:cs typeface="Arial"/>
      </a:majorFont>
      <a:minorFont>
        <a:latin typeface="Segoe UI"/>
        <a:ea typeface="Arial"/>
        <a:cs typeface="Arial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>
          <a:lnSpc>
            <a:spcPts val="4200"/>
          </a:lnSpc>
          <a:defRPr sz="3600" baseline="0" dirty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PPT-Master Dussmann Group</Template>
  <TotalTime>4</TotalTime>
  <Words>121</Words>
  <Application>Microsoft Office PowerPoint</Application>
  <PresentationFormat>Presentazione su schermo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Segoe UI</vt:lpstr>
      <vt:lpstr>PPT-Master Dussmann Group</vt:lpstr>
      <vt:lpstr>Di seguito si riportano gli esiti del questionario di gradimento somministrato presso le Scuole del Comune di Fermignano, in merito al servizio di refezione scolastica erogato da Dussmann Service S.r.l.  Legenda: Ottimo, buono, sufficiente, scarso.</vt:lpstr>
      <vt:lpstr>Customer Satisfaction</vt:lpstr>
      <vt:lpstr>Customer Satisfaction</vt:lpstr>
      <vt:lpstr>Customer Satisfaction</vt:lpstr>
      <vt:lpstr>Customer Satisfaction</vt:lpstr>
      <vt:lpstr>Customer Satisfaction</vt:lpstr>
      <vt:lpstr>Customer Satisfaction</vt:lpstr>
      <vt:lpstr>Customer Satisfaction</vt:lpstr>
      <vt:lpstr>Customer Satisfaction</vt:lpstr>
    </vt:vector>
  </TitlesOfParts>
  <Company>Dussmann Stiftung &amp; Co. KGaA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subject>Basic Templates</dc:subject>
  <dc:creator>Carina.Sellentin</dc:creator>
  <cp:lastModifiedBy>Sofia Vavassori</cp:lastModifiedBy>
  <cp:revision>11</cp:revision>
  <cp:lastPrinted>2018-05-16T11:05:08Z</cp:lastPrinted>
  <dcterms:created xsi:type="dcterms:W3CDTF">2019-01-17T16:18:07Z</dcterms:created>
  <dcterms:modified xsi:type="dcterms:W3CDTF">2024-01-10T10:28:39Z</dcterms:modified>
</cp:coreProperties>
</file>