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  <p:sldId id="258" r:id="rId7"/>
  </p:sldIdLst>
  <p:sldSz cx="10287000" cy="12858750"/>
  <p:notesSz cx="10287000" cy="128587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E27A0D-D059-4DC3-9CCE-291C97A8EE33}" v="11" dt="2026-03-12T15:20:08.84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3300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Gommaraschi" userId="363a4679-7be0-4053-96cd-cd42590328ba" providerId="ADAL" clId="{5F7BF642-BC4E-4739-80D4-5A1BE04451B3}"/>
    <pc:docChg chg="custSel modSld">
      <pc:chgData name="Thomas Gommaraschi" userId="363a4679-7be0-4053-96cd-cd42590328ba" providerId="ADAL" clId="{5F7BF642-BC4E-4739-80D4-5A1BE04451B3}" dt="2026-03-12T15:20:15.487" v="14" actId="1076"/>
      <pc:docMkLst>
        <pc:docMk/>
      </pc:docMkLst>
      <pc:sldChg chg="modSp mod">
        <pc:chgData name="Thomas Gommaraschi" userId="363a4679-7be0-4053-96cd-cd42590328ba" providerId="ADAL" clId="{5F7BF642-BC4E-4739-80D4-5A1BE04451B3}" dt="2026-03-12T15:19:19.724" v="10" actId="1076"/>
        <pc:sldMkLst>
          <pc:docMk/>
          <pc:sldMk cId="0" sldId="256"/>
        </pc:sldMkLst>
        <pc:picChg chg="mod">
          <ac:chgData name="Thomas Gommaraschi" userId="363a4679-7be0-4053-96cd-cd42590328ba" providerId="ADAL" clId="{5F7BF642-BC4E-4739-80D4-5A1BE04451B3}" dt="2026-03-12T15:19:19.724" v="10" actId="1076"/>
          <ac:picMkLst>
            <pc:docMk/>
            <pc:sldMk cId="0" sldId="256"/>
            <ac:picMk id="7" creationId="{87FD9DDA-9F66-8B5D-1717-A4F62BBAFBDA}"/>
          </ac:picMkLst>
        </pc:picChg>
      </pc:sldChg>
      <pc:sldChg chg="addSp delSp modSp mod">
        <pc:chgData name="Thomas Gommaraschi" userId="363a4679-7be0-4053-96cd-cd42590328ba" providerId="ADAL" clId="{5F7BF642-BC4E-4739-80D4-5A1BE04451B3}" dt="2026-03-12T15:20:02.282" v="11" actId="1076"/>
        <pc:sldMkLst>
          <pc:docMk/>
          <pc:sldMk cId="0" sldId="257"/>
        </pc:sldMkLst>
        <pc:picChg chg="del">
          <ac:chgData name="Thomas Gommaraschi" userId="363a4679-7be0-4053-96cd-cd42590328ba" providerId="ADAL" clId="{5F7BF642-BC4E-4739-80D4-5A1BE04451B3}" dt="2026-03-12T14:52:21.111" v="3" actId="478"/>
          <ac:picMkLst>
            <pc:docMk/>
            <pc:sldMk cId="0" sldId="257"/>
            <ac:picMk id="5" creationId="{976B67E6-89E5-E6C5-2ED5-5F38DBEBF911}"/>
          </ac:picMkLst>
        </pc:picChg>
        <pc:picChg chg="add mod">
          <ac:chgData name="Thomas Gommaraschi" userId="363a4679-7be0-4053-96cd-cd42590328ba" providerId="ADAL" clId="{5F7BF642-BC4E-4739-80D4-5A1BE04451B3}" dt="2026-03-12T15:20:02.282" v="11" actId="1076"/>
          <ac:picMkLst>
            <pc:docMk/>
            <pc:sldMk cId="0" sldId="257"/>
            <ac:picMk id="6" creationId="{C1A4FCD8-9D20-A2DE-8FD9-AD41B79B2635}"/>
          </ac:picMkLst>
        </pc:picChg>
      </pc:sldChg>
      <pc:sldChg chg="addSp delSp modSp mod">
        <pc:chgData name="Thomas Gommaraschi" userId="363a4679-7be0-4053-96cd-cd42590328ba" providerId="ADAL" clId="{5F7BF642-BC4E-4739-80D4-5A1BE04451B3}" dt="2026-03-12T15:20:15.487" v="14" actId="1076"/>
        <pc:sldMkLst>
          <pc:docMk/>
          <pc:sldMk cId="0" sldId="258"/>
        </pc:sldMkLst>
        <pc:picChg chg="add del mod">
          <ac:chgData name="Thomas Gommaraschi" userId="363a4679-7be0-4053-96cd-cd42590328ba" providerId="ADAL" clId="{5F7BF642-BC4E-4739-80D4-5A1BE04451B3}" dt="2026-03-12T15:20:07.884" v="12" actId="478"/>
          <ac:picMkLst>
            <pc:docMk/>
            <pc:sldMk cId="0" sldId="258"/>
            <ac:picMk id="6" creationId="{1D3F2A6D-D400-AB41-C96F-2C50FC4149A7}"/>
          </ac:picMkLst>
        </pc:picChg>
        <pc:picChg chg="del">
          <ac:chgData name="Thomas Gommaraschi" userId="363a4679-7be0-4053-96cd-cd42590328ba" providerId="ADAL" clId="{5F7BF642-BC4E-4739-80D4-5A1BE04451B3}" dt="2026-03-12T14:52:36.608" v="7" actId="478"/>
          <ac:picMkLst>
            <pc:docMk/>
            <pc:sldMk cId="0" sldId="258"/>
            <ac:picMk id="7" creationId="{1F118D72-7BE1-CCD5-5301-9736144A313B}"/>
          </ac:picMkLst>
        </pc:picChg>
        <pc:picChg chg="add mod">
          <ac:chgData name="Thomas Gommaraschi" userId="363a4679-7be0-4053-96cd-cd42590328ba" providerId="ADAL" clId="{5F7BF642-BC4E-4739-80D4-5A1BE04451B3}" dt="2026-03-12T15:20:15.487" v="14" actId="1076"/>
          <ac:picMkLst>
            <pc:docMk/>
            <pc:sldMk cId="0" sldId="258"/>
            <ac:picMk id="7" creationId="{DACBC8DE-07B4-1C53-18D8-CFDD51D4CE9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71525" y="3986212"/>
            <a:ext cx="8743950" cy="2700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200" b="0" i="0">
                <a:solidFill>
                  <a:srgbClr val="323F58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43050" y="7200900"/>
            <a:ext cx="7200900" cy="321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200" b="0" i="0">
                <a:solidFill>
                  <a:srgbClr val="323F58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200" b="0" i="0">
                <a:solidFill>
                  <a:srgbClr val="323F58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14350" y="2957512"/>
            <a:ext cx="4474845" cy="8486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297805" y="2957512"/>
            <a:ext cx="4474845" cy="8486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200" b="0" i="0">
                <a:solidFill>
                  <a:srgbClr val="323F58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0286999" cy="1285874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33375" y="318418"/>
            <a:ext cx="9620249" cy="1217294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906492" y="10201605"/>
            <a:ext cx="6380507" cy="265714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68786" y="1636992"/>
            <a:ext cx="5349427" cy="3340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200" b="0" i="0">
                <a:solidFill>
                  <a:srgbClr val="323F58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14350" y="2957512"/>
            <a:ext cx="9258300" cy="8486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97580" y="11958638"/>
            <a:ext cx="3291840" cy="642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14350" y="11958638"/>
            <a:ext cx="2366010" cy="642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406640" y="11958638"/>
            <a:ext cx="2366010" cy="642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://www.settimanadellaceliachia.it/" TargetMode="Externa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66498" y="2143133"/>
            <a:ext cx="5349427" cy="21296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6900"/>
              </a:lnSpc>
              <a:spcBef>
                <a:spcPts val="100"/>
              </a:spcBef>
            </a:pPr>
            <a:r>
              <a:t>Il</a:t>
            </a:r>
            <a:r>
              <a:rPr spc="-459"/>
              <a:t> </a:t>
            </a:r>
            <a:r>
              <a:rPr spc="-325"/>
              <a:t>nostro</a:t>
            </a:r>
            <a:r>
              <a:rPr spc="-455"/>
              <a:t> </a:t>
            </a:r>
            <a:r>
              <a:rPr spc="-700" err="1"/>
              <a:t>Comune</a:t>
            </a:r>
            <a:r>
              <a:rPr spc="-700"/>
              <a:t> </a:t>
            </a:r>
            <a:r>
              <a:rPr spc="-145" err="1"/>
              <a:t>parteciperà</a:t>
            </a:r>
            <a:r>
              <a:rPr spc="-395"/>
              <a:t> </a:t>
            </a:r>
            <a:r>
              <a:rPr spc="-705"/>
              <a:t>a....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36225" y="5574075"/>
            <a:ext cx="3609974" cy="407669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114003" y="714794"/>
            <a:ext cx="1255625" cy="627812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621236" y="11788924"/>
            <a:ext cx="3409315" cy="4305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50" spc="-100">
                <a:solidFill>
                  <a:srgbClr val="323F58"/>
                </a:solidFill>
                <a:latin typeface="Tahoma"/>
                <a:cs typeface="Tahoma"/>
              </a:rPr>
              <a:t>settimanadellaceliachia.it</a:t>
            </a:r>
            <a:endParaRPr sz="2650">
              <a:latin typeface="Tahoma"/>
              <a:cs typeface="Tahoma"/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87FD9DDA-9F66-8B5D-1717-A4F62BBAFBD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372" y="714794"/>
            <a:ext cx="2464864" cy="69548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27906" y="1781970"/>
            <a:ext cx="8342630" cy="8502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5900"/>
              </a:lnSpc>
              <a:spcBef>
                <a:spcPts val="100"/>
              </a:spcBef>
            </a:pPr>
            <a:r>
              <a:rPr sz="4800" spc="-285">
                <a:solidFill>
                  <a:srgbClr val="323F58"/>
                </a:solidFill>
                <a:latin typeface="Tahoma"/>
                <a:cs typeface="Tahoma"/>
              </a:rPr>
              <a:t>In</a:t>
            </a:r>
            <a:r>
              <a:rPr sz="4800" spc="-325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4800" spc="-190">
                <a:solidFill>
                  <a:srgbClr val="323F58"/>
                </a:solidFill>
                <a:latin typeface="Tahoma"/>
                <a:cs typeface="Tahoma"/>
              </a:rPr>
              <a:t>collaborazione</a:t>
            </a:r>
            <a:r>
              <a:rPr sz="4800" spc="-325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4800" spc="-415">
                <a:solidFill>
                  <a:srgbClr val="323F58"/>
                </a:solidFill>
                <a:latin typeface="Tahoma"/>
                <a:cs typeface="Tahoma"/>
              </a:rPr>
              <a:t>con </a:t>
            </a:r>
            <a:r>
              <a:rPr sz="4800" spc="-270">
                <a:solidFill>
                  <a:srgbClr val="323F58"/>
                </a:solidFill>
                <a:latin typeface="Tahoma"/>
                <a:cs typeface="Tahoma"/>
              </a:rPr>
              <a:t>l'Associazione</a:t>
            </a:r>
            <a:r>
              <a:rPr sz="4800" spc="-325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4800" spc="-130">
                <a:solidFill>
                  <a:srgbClr val="323F58"/>
                </a:solidFill>
                <a:latin typeface="Tahoma"/>
                <a:cs typeface="Tahoma"/>
              </a:rPr>
              <a:t>Italiana</a:t>
            </a:r>
            <a:r>
              <a:rPr sz="4800" spc="-325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4800" spc="-130">
                <a:solidFill>
                  <a:srgbClr val="323F58"/>
                </a:solidFill>
                <a:latin typeface="Tahoma"/>
                <a:cs typeface="Tahoma"/>
              </a:rPr>
              <a:t>Celiachia, </a:t>
            </a:r>
            <a:r>
              <a:rPr sz="4800" spc="-315">
                <a:solidFill>
                  <a:srgbClr val="323F58"/>
                </a:solidFill>
                <a:latin typeface="Tahoma"/>
                <a:cs typeface="Tahoma"/>
              </a:rPr>
              <a:t>abbiamo</a:t>
            </a:r>
            <a:r>
              <a:rPr sz="4800" spc="-340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4800" spc="-150">
                <a:solidFill>
                  <a:srgbClr val="323F58"/>
                </a:solidFill>
                <a:latin typeface="Tahoma"/>
                <a:cs typeface="Tahoma"/>
              </a:rPr>
              <a:t>organizzato</a:t>
            </a:r>
            <a:r>
              <a:rPr sz="4800" spc="-335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4800" spc="-355">
                <a:solidFill>
                  <a:srgbClr val="323F58"/>
                </a:solidFill>
                <a:latin typeface="Tahoma"/>
                <a:cs typeface="Tahoma"/>
              </a:rPr>
              <a:t>una</a:t>
            </a:r>
            <a:r>
              <a:rPr sz="4800" spc="-335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4800" spc="-110">
                <a:solidFill>
                  <a:srgbClr val="323F58"/>
                </a:solidFill>
                <a:latin typeface="Tahoma"/>
                <a:cs typeface="Tahoma"/>
              </a:rPr>
              <a:t>giornata </a:t>
            </a:r>
            <a:r>
              <a:rPr sz="4800" spc="-245">
                <a:solidFill>
                  <a:srgbClr val="323F58"/>
                </a:solidFill>
                <a:latin typeface="Tahoma"/>
                <a:cs typeface="Tahoma"/>
              </a:rPr>
              <a:t>speciale</a:t>
            </a:r>
            <a:r>
              <a:rPr sz="4800" spc="-360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4800" spc="-390">
                <a:solidFill>
                  <a:srgbClr val="323F58"/>
                </a:solidFill>
                <a:latin typeface="Tahoma"/>
                <a:cs typeface="Tahoma"/>
              </a:rPr>
              <a:t>con</a:t>
            </a:r>
            <a:r>
              <a:rPr sz="4800" spc="-360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4800" spc="-405">
                <a:solidFill>
                  <a:srgbClr val="323F58"/>
                </a:solidFill>
                <a:latin typeface="Tahoma"/>
                <a:cs typeface="Tahoma"/>
              </a:rPr>
              <a:t>un</a:t>
            </a:r>
            <a:r>
              <a:rPr sz="4800" spc="-355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4800" spc="-525">
                <a:solidFill>
                  <a:srgbClr val="323F58"/>
                </a:solidFill>
                <a:latin typeface="Tahoma"/>
                <a:cs typeface="Tahoma"/>
              </a:rPr>
              <a:t>menù</a:t>
            </a:r>
            <a:r>
              <a:rPr sz="4800" spc="-360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4800" spc="-330">
                <a:solidFill>
                  <a:srgbClr val="323F58"/>
                </a:solidFill>
                <a:latin typeface="Tahoma"/>
                <a:cs typeface="Tahoma"/>
              </a:rPr>
              <a:t>senza</a:t>
            </a:r>
            <a:r>
              <a:rPr sz="4800" spc="-360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4800" spc="-70">
                <a:solidFill>
                  <a:srgbClr val="323F58"/>
                </a:solidFill>
                <a:latin typeface="Tahoma"/>
                <a:cs typeface="Tahoma"/>
              </a:rPr>
              <a:t>glutine </a:t>
            </a:r>
            <a:r>
              <a:rPr sz="4800" spc="-220">
                <a:solidFill>
                  <a:srgbClr val="323F58"/>
                </a:solidFill>
                <a:latin typeface="Tahoma"/>
                <a:cs typeface="Tahoma"/>
              </a:rPr>
              <a:t>in</a:t>
            </a:r>
            <a:r>
              <a:rPr sz="4800" spc="-360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4800" spc="-40">
                <a:solidFill>
                  <a:srgbClr val="323F58"/>
                </a:solidFill>
                <a:latin typeface="Tahoma"/>
                <a:cs typeface="Tahoma"/>
              </a:rPr>
              <a:t>tutte</a:t>
            </a:r>
            <a:r>
              <a:rPr sz="4800" spc="-360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4800" spc="-135">
                <a:solidFill>
                  <a:srgbClr val="323F58"/>
                </a:solidFill>
                <a:latin typeface="Tahoma"/>
                <a:cs typeface="Tahoma"/>
              </a:rPr>
              <a:t>le</a:t>
            </a:r>
            <a:r>
              <a:rPr sz="4800" spc="-360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4800" spc="-315">
                <a:solidFill>
                  <a:srgbClr val="323F58"/>
                </a:solidFill>
                <a:latin typeface="Tahoma"/>
                <a:cs typeface="Tahoma"/>
              </a:rPr>
              <a:t>scuole</a:t>
            </a:r>
            <a:r>
              <a:rPr sz="4800" spc="-360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4800" spc="-355">
                <a:solidFill>
                  <a:srgbClr val="323F58"/>
                </a:solidFill>
                <a:latin typeface="Tahoma"/>
                <a:cs typeface="Tahoma"/>
              </a:rPr>
              <a:t>comunali.</a:t>
            </a:r>
            <a:endParaRPr sz="4800">
              <a:latin typeface="Tahoma"/>
              <a:cs typeface="Tahoma"/>
            </a:endParaRPr>
          </a:p>
          <a:p>
            <a:pPr marL="591185" marR="583565" algn="ctr">
              <a:lnSpc>
                <a:spcPct val="115900"/>
              </a:lnSpc>
            </a:pPr>
            <a:r>
              <a:rPr sz="4800" spc="-95">
                <a:solidFill>
                  <a:srgbClr val="323F58"/>
                </a:solidFill>
                <a:latin typeface="Tahoma"/>
                <a:cs typeface="Tahoma"/>
              </a:rPr>
              <a:t>L'iniziativa</a:t>
            </a:r>
            <a:r>
              <a:rPr sz="4800" spc="-305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4800" spc="-254">
                <a:solidFill>
                  <a:srgbClr val="323F58"/>
                </a:solidFill>
                <a:latin typeface="Tahoma"/>
                <a:cs typeface="Tahoma"/>
              </a:rPr>
              <a:t>ha</a:t>
            </a:r>
            <a:r>
              <a:rPr sz="4800" spc="-305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4800" spc="-125">
                <a:solidFill>
                  <a:srgbClr val="323F58"/>
                </a:solidFill>
                <a:latin typeface="Tahoma"/>
                <a:cs typeface="Tahoma"/>
              </a:rPr>
              <a:t>l'obiettivo</a:t>
            </a:r>
            <a:r>
              <a:rPr sz="4800" spc="-300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4800" spc="-25">
                <a:solidFill>
                  <a:srgbClr val="323F58"/>
                </a:solidFill>
                <a:latin typeface="Tahoma"/>
                <a:cs typeface="Tahoma"/>
              </a:rPr>
              <a:t>di </a:t>
            </a:r>
            <a:r>
              <a:rPr sz="4800" spc="-165">
                <a:solidFill>
                  <a:srgbClr val="323F58"/>
                </a:solidFill>
                <a:latin typeface="Tahoma"/>
                <a:cs typeface="Tahoma"/>
              </a:rPr>
              <a:t>sensibilizzare</a:t>
            </a:r>
            <a:r>
              <a:rPr sz="4800" spc="-315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4800" spc="-195">
                <a:solidFill>
                  <a:srgbClr val="323F58"/>
                </a:solidFill>
                <a:latin typeface="Tahoma"/>
                <a:cs typeface="Tahoma"/>
              </a:rPr>
              <a:t>sulla</a:t>
            </a:r>
            <a:r>
              <a:rPr sz="4800" spc="-310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4800" spc="-165">
                <a:solidFill>
                  <a:srgbClr val="323F58"/>
                </a:solidFill>
                <a:latin typeface="Tahoma"/>
                <a:cs typeface="Tahoma"/>
              </a:rPr>
              <a:t>celiachia</a:t>
            </a:r>
            <a:r>
              <a:rPr sz="4800" spc="-310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4800" spc="-430">
                <a:solidFill>
                  <a:srgbClr val="323F58"/>
                </a:solidFill>
                <a:latin typeface="Tahoma"/>
                <a:cs typeface="Tahoma"/>
              </a:rPr>
              <a:t>e </a:t>
            </a:r>
            <a:r>
              <a:rPr sz="4800" spc="-195">
                <a:solidFill>
                  <a:srgbClr val="323F58"/>
                </a:solidFill>
                <a:latin typeface="Tahoma"/>
                <a:cs typeface="Tahoma"/>
              </a:rPr>
              <a:t>sulla</a:t>
            </a:r>
            <a:r>
              <a:rPr sz="4800" spc="-350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4800" spc="-160">
                <a:solidFill>
                  <a:srgbClr val="323F58"/>
                </a:solidFill>
                <a:latin typeface="Tahoma"/>
                <a:cs typeface="Tahoma"/>
              </a:rPr>
              <a:t>dieta</a:t>
            </a:r>
            <a:r>
              <a:rPr sz="4800" spc="-350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4800" spc="-330">
                <a:solidFill>
                  <a:srgbClr val="323F58"/>
                </a:solidFill>
                <a:latin typeface="Tahoma"/>
                <a:cs typeface="Tahoma"/>
              </a:rPr>
              <a:t>senza</a:t>
            </a:r>
            <a:r>
              <a:rPr sz="4800" spc="-345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4800" spc="-70">
                <a:solidFill>
                  <a:srgbClr val="323F58"/>
                </a:solidFill>
                <a:latin typeface="Tahoma"/>
                <a:cs typeface="Tahoma"/>
              </a:rPr>
              <a:t>glutine.</a:t>
            </a:r>
            <a:endParaRPr sz="48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789"/>
              </a:spcBef>
            </a:pPr>
            <a:endParaRPr sz="480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4800" spc="-165">
                <a:solidFill>
                  <a:srgbClr val="323F58"/>
                </a:solidFill>
                <a:latin typeface="Tahoma"/>
                <a:cs typeface="Tahoma"/>
                <a:hlinkClick r:id="rId2"/>
              </a:rPr>
              <a:t>www.settimanadellaceliachia.it</a:t>
            </a:r>
            <a:endParaRPr sz="4800">
              <a:latin typeface="Tahoma"/>
              <a:cs typeface="Tahoma"/>
            </a:endParaRP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8700" y="777594"/>
            <a:ext cx="1047749" cy="118109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000518" y="714794"/>
            <a:ext cx="1255625" cy="627812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C1A4FCD8-9D20-A2DE-8FD9-AD41B79B263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1068" y="714794"/>
            <a:ext cx="2464864" cy="69548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73779" y="2821024"/>
            <a:ext cx="7739380" cy="5514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16199"/>
              </a:lnSpc>
              <a:spcBef>
                <a:spcPts val="95"/>
              </a:spcBef>
            </a:pPr>
            <a:r>
              <a:rPr sz="6200" spc="-400">
                <a:solidFill>
                  <a:srgbClr val="323F58"/>
                </a:solidFill>
                <a:latin typeface="Tahoma"/>
                <a:cs typeface="Tahoma"/>
              </a:rPr>
              <a:t>Impariamo</a:t>
            </a:r>
            <a:r>
              <a:rPr sz="6200" spc="-480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6200" spc="-355">
                <a:solidFill>
                  <a:srgbClr val="323F58"/>
                </a:solidFill>
                <a:latin typeface="Tahoma"/>
                <a:cs typeface="Tahoma"/>
              </a:rPr>
              <a:t>che</a:t>
            </a:r>
            <a:r>
              <a:rPr sz="6200" spc="-475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6200" spc="-85">
                <a:solidFill>
                  <a:srgbClr val="323F58"/>
                </a:solidFill>
                <a:latin typeface="Tahoma"/>
                <a:cs typeface="Tahoma"/>
              </a:rPr>
              <a:t>la</a:t>
            </a:r>
            <a:r>
              <a:rPr sz="6200" spc="-475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6200" spc="-20">
                <a:solidFill>
                  <a:srgbClr val="323F58"/>
                </a:solidFill>
                <a:latin typeface="Tahoma"/>
                <a:cs typeface="Tahoma"/>
              </a:rPr>
              <a:t>vera </a:t>
            </a:r>
            <a:r>
              <a:rPr sz="6200" spc="-130">
                <a:solidFill>
                  <a:srgbClr val="323F58"/>
                </a:solidFill>
                <a:latin typeface="Tahoma"/>
                <a:cs typeface="Tahoma"/>
              </a:rPr>
              <a:t>ricchezza</a:t>
            </a:r>
            <a:r>
              <a:rPr sz="6200" spc="-445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6200" spc="-280">
                <a:solidFill>
                  <a:srgbClr val="323F58"/>
                </a:solidFill>
                <a:latin typeface="Tahoma"/>
                <a:cs typeface="Tahoma"/>
              </a:rPr>
              <a:t>sta</a:t>
            </a:r>
            <a:r>
              <a:rPr sz="6200" spc="-440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6200" spc="-10">
                <a:solidFill>
                  <a:srgbClr val="323F58"/>
                </a:solidFill>
                <a:latin typeface="Tahoma"/>
                <a:cs typeface="Tahoma"/>
              </a:rPr>
              <a:t>nella </a:t>
            </a:r>
            <a:r>
              <a:rPr sz="6200" spc="-245">
                <a:solidFill>
                  <a:srgbClr val="323F58"/>
                </a:solidFill>
                <a:latin typeface="Tahoma"/>
                <a:cs typeface="Tahoma"/>
              </a:rPr>
              <a:t>diversità:</a:t>
            </a:r>
            <a:r>
              <a:rPr sz="6200" spc="-445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6200" spc="-459">
                <a:solidFill>
                  <a:srgbClr val="323F58"/>
                </a:solidFill>
                <a:latin typeface="Tahoma"/>
                <a:cs typeface="Tahoma"/>
              </a:rPr>
              <a:t>una</a:t>
            </a:r>
            <a:r>
              <a:rPr sz="6200" spc="-445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6200" spc="-315">
                <a:solidFill>
                  <a:srgbClr val="323F58"/>
                </a:solidFill>
                <a:latin typeface="Tahoma"/>
                <a:cs typeface="Tahoma"/>
              </a:rPr>
              <a:t>società</a:t>
            </a:r>
            <a:r>
              <a:rPr sz="6200" spc="-440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6200" spc="-114">
                <a:solidFill>
                  <a:srgbClr val="323F58"/>
                </a:solidFill>
                <a:latin typeface="Tahoma"/>
                <a:cs typeface="Tahoma"/>
              </a:rPr>
              <a:t>più </a:t>
            </a:r>
            <a:r>
              <a:rPr sz="6200" spc="-254">
                <a:solidFill>
                  <a:srgbClr val="323F58"/>
                </a:solidFill>
                <a:latin typeface="Tahoma"/>
                <a:cs typeface="Tahoma"/>
              </a:rPr>
              <a:t>inclusiva</a:t>
            </a:r>
            <a:r>
              <a:rPr sz="6200" spc="-465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6200" spc="-490">
                <a:solidFill>
                  <a:srgbClr val="323F58"/>
                </a:solidFill>
                <a:latin typeface="Tahoma"/>
                <a:cs typeface="Tahoma"/>
              </a:rPr>
              <a:t>è</a:t>
            </a:r>
            <a:r>
              <a:rPr sz="6200" spc="-459">
                <a:solidFill>
                  <a:srgbClr val="323F58"/>
                </a:solidFill>
                <a:latin typeface="Tahoma"/>
                <a:cs typeface="Tahoma"/>
              </a:rPr>
              <a:t> una </a:t>
            </a:r>
            <a:r>
              <a:rPr sz="6200" spc="-325">
                <a:solidFill>
                  <a:srgbClr val="323F58"/>
                </a:solidFill>
                <a:latin typeface="Tahoma"/>
                <a:cs typeface="Tahoma"/>
              </a:rPr>
              <a:t>società </a:t>
            </a:r>
            <a:r>
              <a:rPr sz="6200" spc="-245">
                <a:solidFill>
                  <a:srgbClr val="323F58"/>
                </a:solidFill>
                <a:latin typeface="Tahoma"/>
                <a:cs typeface="Tahoma"/>
              </a:rPr>
              <a:t>migliore</a:t>
            </a:r>
            <a:r>
              <a:rPr sz="6200" spc="-434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6200" spc="-150">
                <a:solidFill>
                  <a:srgbClr val="323F58"/>
                </a:solidFill>
                <a:latin typeface="Tahoma"/>
                <a:cs typeface="Tahoma"/>
              </a:rPr>
              <a:t>per</a:t>
            </a:r>
            <a:r>
              <a:rPr sz="6200" spc="-430">
                <a:solidFill>
                  <a:srgbClr val="323F58"/>
                </a:solidFill>
                <a:latin typeface="Tahoma"/>
                <a:cs typeface="Tahoma"/>
              </a:rPr>
              <a:t> </a:t>
            </a:r>
            <a:r>
              <a:rPr sz="6200" spc="-10">
                <a:solidFill>
                  <a:srgbClr val="323F58"/>
                </a:solidFill>
                <a:latin typeface="Tahoma"/>
                <a:cs typeface="Tahoma"/>
              </a:rPr>
              <a:t>tutti!</a:t>
            </a:r>
            <a:endParaRPr sz="6200">
              <a:latin typeface="Tahoma"/>
              <a:cs typeface="Tahom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700" y="777594"/>
            <a:ext cx="1047749" cy="118109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02675" y="740331"/>
            <a:ext cx="1255625" cy="627812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621236" y="11788924"/>
            <a:ext cx="3409315" cy="4305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50" spc="-100">
                <a:solidFill>
                  <a:srgbClr val="323F58"/>
                </a:solidFill>
                <a:latin typeface="Tahoma"/>
                <a:cs typeface="Tahoma"/>
              </a:rPr>
              <a:t>settimanadellaceliachia.it</a:t>
            </a:r>
            <a:endParaRPr sz="2650">
              <a:latin typeface="Tahoma"/>
              <a:cs typeface="Tahoma"/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DACBC8DE-07B4-1C53-18D8-CFDD51D4CE9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1037" y="740331"/>
            <a:ext cx="2464864" cy="69548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23F58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CE4D2855EBCCF4B85437BDA8F2A4D56" ma:contentTypeVersion="13" ma:contentTypeDescription="Creare un nuovo documento." ma:contentTypeScope="" ma:versionID="ff9c6fab8b2ceab2892b26650763a9ca">
  <xsd:schema xmlns:xsd="http://www.w3.org/2001/XMLSchema" xmlns:xs="http://www.w3.org/2001/XMLSchema" xmlns:p="http://schemas.microsoft.com/office/2006/metadata/properties" xmlns:ns2="ee55572c-ead4-4acc-851b-25851d46006a" xmlns:ns3="e5952c43-8569-4b2b-a9c0-9b4ff1fbda52" targetNamespace="http://schemas.microsoft.com/office/2006/metadata/properties" ma:root="true" ma:fieldsID="54718d26857a6aa4c6d56ec02041f4c9" ns2:_="" ns3:_="">
    <xsd:import namespace="ee55572c-ead4-4acc-851b-25851d46006a"/>
    <xsd:import namespace="e5952c43-8569-4b2b-a9c0-9b4ff1fbda5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55572c-ead4-4acc-851b-25851d4600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Tag immagine" ma:readOnly="false" ma:fieldId="{5cf76f15-5ced-4ddc-b409-7134ff3c332f}" ma:taxonomyMulti="true" ma:sspId="a02fa4e5-e261-4bc9-af80-5dcb2c64947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952c43-8569-4b2b-a9c0-9b4ff1fbda5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da597f1-02d5-4606-ba16-cec6cc5f7774}" ma:internalName="TaxCatchAll" ma:showField="CatchAllData" ma:web="e5952c43-8569-4b2b-a9c0-9b4ff1fbda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e55572c-ead4-4acc-851b-25851d46006a">
      <Terms xmlns="http://schemas.microsoft.com/office/infopath/2007/PartnerControls"/>
    </lcf76f155ced4ddcb4097134ff3c332f>
    <TaxCatchAll xmlns="e5952c43-8569-4b2b-a9c0-9b4ff1fbda52" xsi:nil="true"/>
  </documentManagement>
</p:properties>
</file>

<file path=customXml/itemProps1.xml><?xml version="1.0" encoding="utf-8"?>
<ds:datastoreItem xmlns:ds="http://schemas.openxmlformats.org/officeDocument/2006/customXml" ds:itemID="{F2B0C973-9DC3-466D-A65D-A423B7C1CA9C}">
  <ds:schemaRefs>
    <ds:schemaRef ds:uri="e5952c43-8569-4b2b-a9c0-9b4ff1fbda52"/>
    <ds:schemaRef ds:uri="ee55572c-ead4-4acc-851b-25851d46006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AF4A912-B701-475F-8AF4-3D4B1E9283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85F9DE-5606-4940-B639-9B1B13C8B59B}">
  <ds:schemaRefs>
    <ds:schemaRef ds:uri="e5952c43-8569-4b2b-a9c0-9b4ff1fbda52"/>
    <ds:schemaRef ds:uri="ee55572c-ead4-4acc-851b-25851d46006a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73</Words>
  <Application>Microsoft Office PowerPoint</Application>
  <PresentationFormat>Personalizzato</PresentationFormat>
  <Paragraphs>8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6" baseType="lpstr">
      <vt:lpstr>Calibri</vt:lpstr>
      <vt:lpstr>Tahoma</vt:lpstr>
      <vt:lpstr>Office Theme</vt:lpstr>
      <vt:lpstr>Il nostro Comune parteciperà a....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 IG-FB TATTI COMUNI - 2026</dc:title>
  <dc:creator>AIC Nazionale</dc:creator>
  <cp:keywords>DAG-9UbZwJI,BAFMaF_ZruE,0</cp:keywords>
  <cp:lastModifiedBy>Thomas Gommaraschi</cp:lastModifiedBy>
  <cp:revision>1</cp:revision>
  <dcterms:created xsi:type="dcterms:W3CDTF">2026-03-04T15:49:56Z</dcterms:created>
  <dcterms:modified xsi:type="dcterms:W3CDTF">2026-03-12T15:20:18Z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2026-02-11T00:00:00Z</vt:filetime>
  </property>
  <property fmtid="{D5CDD505-2E9C-101B-9397-08002B2CF9AE}" pid="3" name="Creator">
    <vt:lpwstr>Canva</vt:lpwstr>
  </property>
  <property fmtid="{D5CDD505-2E9C-101B-9397-08002B2CF9AE}" pid="4" name="LastSaved">
    <vt:filetime>2026-03-04T00:00:00Z</vt:filetime>
  </property>
  <property fmtid="{D5CDD505-2E9C-101B-9397-08002B2CF9AE}" pid="5" name="Producer">
    <vt:lpwstr>Canva</vt:lpwstr>
  </property>
  <property fmtid="{D5CDD505-2E9C-101B-9397-08002B2CF9AE}" pid="6" name="containsAiGeneratedContent">
    <vt:lpwstr>Yes</vt:lpwstr>
  </property>
  <property fmtid="{D5CDD505-2E9C-101B-9397-08002B2CF9AE}" pid="7" name="ContentTypeId">
    <vt:lpwstr>0x0101002CE4D2855EBCCF4B85437BDA8F2A4D56</vt:lpwstr>
  </property>
  <property fmtid="{D5CDD505-2E9C-101B-9397-08002B2CF9AE}" pid="8" name="MediaServiceImageTags">
    <vt:lpwstr/>
  </property>
</Properties>
</file>