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257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9250" y="329230"/>
            <a:ext cx="6886820" cy="1002325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321305" y="3296145"/>
            <a:ext cx="2917190" cy="0"/>
          </a:xfrm>
          <a:custGeom>
            <a:avLst/>
            <a:gdLst/>
            <a:ahLst/>
            <a:cxnLst/>
            <a:rect l="l" t="t" r="r" b="b"/>
            <a:pathLst>
              <a:path w="2917190">
                <a:moveTo>
                  <a:pt x="0" y="0"/>
                </a:moveTo>
                <a:lnTo>
                  <a:pt x="2916620" y="0"/>
                </a:lnTo>
              </a:path>
            </a:pathLst>
          </a:custGeom>
          <a:ln w="15607">
            <a:solidFill>
              <a:srgbClr val="F291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321305" y="4284078"/>
            <a:ext cx="2917190" cy="2813685"/>
          </a:xfrm>
          <a:custGeom>
            <a:avLst/>
            <a:gdLst/>
            <a:ahLst/>
            <a:cxnLst/>
            <a:rect l="l" t="t" r="r" b="b"/>
            <a:pathLst>
              <a:path w="2917190" h="2813684">
                <a:moveTo>
                  <a:pt x="0" y="0"/>
                </a:moveTo>
                <a:lnTo>
                  <a:pt x="2916620" y="0"/>
                </a:lnTo>
              </a:path>
              <a:path w="2917190" h="2813684">
                <a:moveTo>
                  <a:pt x="0" y="1171955"/>
                </a:moveTo>
                <a:lnTo>
                  <a:pt x="2916620" y="1171955"/>
                </a:lnTo>
              </a:path>
              <a:path w="2917190" h="2813684">
                <a:moveTo>
                  <a:pt x="0" y="2110994"/>
                </a:moveTo>
                <a:lnTo>
                  <a:pt x="2916620" y="2110994"/>
                </a:lnTo>
              </a:path>
              <a:path w="2917190" h="2813684">
                <a:moveTo>
                  <a:pt x="0" y="2813558"/>
                </a:moveTo>
                <a:lnTo>
                  <a:pt x="2916620" y="2813558"/>
                </a:lnTo>
              </a:path>
            </a:pathLst>
          </a:custGeom>
          <a:ln w="15607">
            <a:solidFill>
              <a:srgbClr val="F291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21305" y="7963268"/>
            <a:ext cx="2917190" cy="0"/>
          </a:xfrm>
          <a:custGeom>
            <a:avLst/>
            <a:gdLst/>
            <a:ahLst/>
            <a:cxnLst/>
            <a:rect l="l" t="t" r="r" b="b"/>
            <a:pathLst>
              <a:path w="2917190">
                <a:moveTo>
                  <a:pt x="0" y="0"/>
                </a:moveTo>
                <a:lnTo>
                  <a:pt x="2916620" y="0"/>
                </a:lnTo>
              </a:path>
            </a:pathLst>
          </a:custGeom>
          <a:ln w="15607">
            <a:solidFill>
              <a:srgbClr val="F291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40050" y="2374900"/>
            <a:ext cx="232500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7E7E7E"/>
                </a:solidFill>
                <a:latin typeface="Bahnschrift SemiLight" panose="020B0502040204020203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Scuole</a:t>
            </a:r>
            <a:r>
              <a:rPr sz="1600" spc="-10" dirty="0">
                <a:solidFill>
                  <a:srgbClr val="7E7E7E"/>
                </a:solidFill>
                <a:latin typeface="Bahnschrift SemiLight" panose="020B0502040204020203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solidFill>
                  <a:srgbClr val="7E7E7E"/>
                </a:solidFill>
                <a:latin typeface="Bahnschrift SemiLight" panose="020B0502040204020203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di Gallate</a:t>
            </a:r>
            <a:endParaRPr sz="1600" dirty="0">
              <a:latin typeface="Bahnschrift SemiLight" panose="020B0502040204020203" pitchFamily="34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8450" y="2832100"/>
            <a:ext cx="4495800" cy="5603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0735" algn="l">
              <a:lnSpc>
                <a:spcPct val="100000"/>
              </a:lnSpc>
              <a:spcBef>
                <a:spcPts val="95"/>
              </a:spcBef>
            </a:pPr>
            <a:r>
              <a:rPr lang="it-IT" sz="1600" b="1" spc="-440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</a:t>
            </a:r>
            <a:r>
              <a:rPr sz="1600" b="1" spc="-440" dirty="0" err="1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Mer</a:t>
            </a:r>
            <a:r>
              <a:rPr lang="it-IT" sz="1600" b="1" spc="-440" dirty="0" err="1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ercoledi</a:t>
            </a:r>
            <a:r>
              <a:rPr lang="it-IT" sz="1600" b="1" spc="-440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      </a:t>
            </a:r>
            <a:r>
              <a:rPr sz="1600" b="1" spc="-400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it-IT" sz="1600" b="1" spc="-400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8</a:t>
            </a:r>
            <a:r>
              <a:rPr sz="1600" b="1" spc="-1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1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45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Ottobre</a:t>
            </a:r>
            <a:r>
              <a:rPr sz="1600" b="1" spc="-2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7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202</a:t>
            </a:r>
            <a:r>
              <a:rPr lang="it-IT" sz="1600" b="1" spc="-37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6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770"/>
              </a:spcBef>
            </a:pP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1270" algn="ctr">
              <a:lnSpc>
                <a:spcPts val="2120"/>
              </a:lnSpc>
            </a:pPr>
            <a:r>
              <a:rPr sz="1600" b="1" spc="-7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ALI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14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PIPISTRELLO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120"/>
              </a:lnSpc>
            </a:pPr>
            <a:r>
              <a:rPr sz="1600" b="1" spc="-26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it-IT" sz="1600" b="1" spc="-26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sz="1600" b="1" spc="-26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farfalle</a:t>
            </a:r>
            <a:r>
              <a:rPr sz="1600" b="1" spc="-4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4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9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</a:t>
            </a:r>
            <a:r>
              <a:rPr lang="it-IT" sz="1600" b="1" spc="-29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crema </a:t>
            </a:r>
            <a:r>
              <a:rPr sz="1600" b="1" spc="-31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4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zucca  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</a:t>
            </a:r>
            <a:r>
              <a:rPr sz="1600" b="1" spc="-5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5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fontal</a:t>
            </a:r>
            <a:r>
              <a:rPr lang="it-IT" sz="1600" b="1" spc="-2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sz="1600" b="1" spc="-2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85"/>
              </a:spcBef>
            </a:pP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1270" algn="ctr">
              <a:lnSpc>
                <a:spcPts val="2130"/>
              </a:lnSpc>
            </a:pPr>
            <a:r>
              <a:rPr sz="1600" b="1" spc="-17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BOCCONCINI</a:t>
            </a:r>
            <a:r>
              <a:rPr sz="1600" b="1" spc="1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1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5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FRANKENSTEIN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50"/>
              </a:lnSpc>
            </a:pPr>
            <a:r>
              <a:rPr lang="it-IT" sz="1600" b="1" spc="-254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  </a:t>
            </a:r>
            <a:r>
              <a:rPr lang="it-IT" sz="1600" b="1" spc="-254" dirty="0" err="1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nuggets</a:t>
            </a:r>
            <a:r>
              <a:rPr lang="it-IT" sz="1600" b="1" spc="-254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lang="it-IT" sz="1600" b="1" spc="-254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    pollo)</a:t>
            </a:r>
          </a:p>
          <a:p>
            <a:pPr algn="ctr">
              <a:lnSpc>
                <a:spcPts val="1850"/>
              </a:lnSpc>
            </a:pPr>
            <a:r>
              <a:rPr sz="1600" b="1" spc="-315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per</a:t>
            </a:r>
            <a:r>
              <a:rPr sz="1600" b="1" spc="-30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90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diete</a:t>
            </a:r>
            <a:r>
              <a:rPr sz="1600" b="1" spc="-20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90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etico</a:t>
            </a:r>
            <a:r>
              <a:rPr sz="1600" b="1" spc="-10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6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religiose:</a:t>
            </a:r>
            <a:r>
              <a:rPr sz="1600" b="1" spc="5" dirty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40" dirty="0" smtClean="0">
                <a:solidFill>
                  <a:srgbClr val="F79546"/>
                </a:solidFill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Uova    strapazzate     mostruose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130"/>
              </a:lnSpc>
            </a:pPr>
            <a:endParaRPr lang="it-IT"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130"/>
              </a:lnSpc>
            </a:pPr>
            <a:r>
              <a:rPr sz="1600" b="1" spc="-13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OSSICINI</a:t>
            </a:r>
            <a:r>
              <a:rPr sz="1600" b="1" spc="-2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VAMPIRO</a:t>
            </a:r>
            <a:r>
              <a:rPr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CON</a:t>
            </a:r>
            <a:r>
              <a:rPr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1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SANGUE</a:t>
            </a:r>
            <a:r>
              <a:rPr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</a:t>
            </a:r>
            <a:r>
              <a:rPr sz="1600" b="1" spc="-1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1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18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DRACULA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889"/>
              </a:lnSpc>
            </a:pPr>
            <a:r>
              <a:rPr sz="1600" b="1" spc="-26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it-IT" sz="1600" b="1" spc="-26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60" dirty="0" err="1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patat</a:t>
            </a:r>
            <a:r>
              <a:rPr lang="it-IT" sz="1600" b="1" spc="-26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ine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8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al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05" dirty="0" err="1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forno</a:t>
            </a:r>
            <a:r>
              <a:rPr lang="it-IT" sz="1600" b="1" spc="-30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4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con</a:t>
            </a:r>
            <a:r>
              <a:rPr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8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ketchup</a:t>
            </a:r>
            <a:r>
              <a:rPr lang="it-IT" sz="1600" b="1" spc="-28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8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)</a:t>
            </a:r>
            <a:endParaRPr lang="it-IT" sz="1600" b="1" spc="-285" dirty="0" smtClean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endParaRPr lang="it-IT" sz="1600" b="1" spc="-315" dirty="0" smtClean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600" b="1" spc="-31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FRUTTA</a:t>
            </a:r>
            <a:r>
              <a:rPr sz="1600" b="1" spc="-3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sz="1600" b="1" spc="-7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FRESCA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63220" marR="356235" algn="ctr">
              <a:lnSpc>
                <a:spcPts val="2080"/>
              </a:lnSpc>
            </a:pPr>
            <a:endParaRPr lang="it-IT" sz="1600" b="1" spc="-380" dirty="0" smtClean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63220" marR="356235" algn="ctr">
              <a:lnSpc>
                <a:spcPts val="2080"/>
              </a:lnSpc>
            </a:pPr>
            <a:endParaRPr lang="it-IT" sz="1600" b="1" spc="-380" dirty="0" smtClean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63220" marR="356235" algn="ctr">
              <a:lnSpc>
                <a:spcPts val="2080"/>
              </a:lnSpc>
            </a:pPr>
            <a:r>
              <a:rPr lang="it-IT" sz="1600" b="1" spc="-380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   </a:t>
            </a:r>
            <a:r>
              <a:rPr sz="1600" b="1" spc="-3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4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per</a:t>
            </a:r>
            <a:r>
              <a:rPr lang="it-IT" sz="1600" b="1" spc="-34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225" dirty="0" err="1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finire</a:t>
            </a:r>
            <a:r>
              <a:rPr sz="1600" b="1" spc="-225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…DOLCETTO</a:t>
            </a:r>
            <a:r>
              <a:rPr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sz="1600" b="1" spc="-39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</a:t>
            </a:r>
            <a:r>
              <a:rPr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sz="1600" b="1" spc="-3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sz="1600" b="1" spc="-27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SC</a:t>
            </a:r>
            <a:r>
              <a:rPr lang="it-IT" sz="1600" b="1" spc="-27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</a:t>
            </a:r>
            <a:r>
              <a:rPr sz="1600" b="1" spc="-27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ERZETTO </a:t>
            </a:r>
            <a:r>
              <a:rPr lang="it-IT" sz="1600" b="1" spc="-270" dirty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? </a:t>
            </a:r>
            <a:endParaRPr lang="it-IT" sz="1600" b="1" spc="-240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63220" marR="356235" algn="ctr">
              <a:lnSpc>
                <a:spcPts val="2080"/>
              </a:lnSpc>
            </a:pPr>
            <a:endParaRPr lang="it-IT" sz="1600" b="1" dirty="0" smtClean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63220" marR="356235" algn="ctr">
              <a:lnSpc>
                <a:spcPts val="2080"/>
              </a:lnSpc>
            </a:pPr>
            <a:r>
              <a:rPr lang="it-IT" sz="1600" b="1" dirty="0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Tortina </a:t>
            </a:r>
            <a:r>
              <a:rPr lang="it-IT" sz="1600" b="1" dirty="0" err="1" smtClean="0">
                <a:latin typeface="Bookman Old Style" panose="0205060405050502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camilla</a:t>
            </a:r>
            <a:endParaRPr sz="1600" b="1" dirty="0">
              <a:latin typeface="Bookman Old Style" panose="0205060405050502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65</Words>
  <Application>Microsoft Office PowerPoint</Application>
  <PresentationFormat>Personalizzato</PresentationFormat>
  <Paragraphs>19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Bahnschrift SemiLight</vt:lpstr>
      <vt:lpstr>Bookman Old Style</vt:lpstr>
      <vt:lpstr>Calibri</vt:lpstr>
      <vt:lpstr>Cambria</vt:lpstr>
      <vt:lpstr>Cambria Math</vt:lpstr>
      <vt:lpstr>Times New Roman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Magri</dc:creator>
  <cp:lastModifiedBy>Alessandra Purini</cp:lastModifiedBy>
  <cp:revision>23</cp:revision>
  <cp:lastPrinted>2026-10-07T10:25:51Z</cp:lastPrinted>
  <dcterms:created xsi:type="dcterms:W3CDTF">2026-09-29T08:14:19Z</dcterms:created>
  <dcterms:modified xsi:type="dcterms:W3CDTF">2026-10-07T10:34:19Z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2025-10-17T00:00:00Z</vt:filetime>
  </property>
  <property fmtid="{D5CDD505-2E9C-101B-9397-08002B2CF9AE}" pid="4" name="Creator">
    <vt:lpwstr>Microsoft® Word 2016</vt:lpwstr>
  </property>
  <property fmtid="{D5CDD505-2E9C-101B-9397-08002B2CF9AE}" pid="5" name="LastSaved">
    <vt:filetime>2026-09-29T00:00:00Z</vt:filetime>
  </property>
  <property fmtid="{D5CDD505-2E9C-101B-9397-08002B2CF9AE}" pid="6" name="Producer">
    <vt:lpwstr>Microsoft® Word 2016</vt:lpwstr>
  </property>
</Properties>
</file>