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6.jpeg" ContentType="image/jpeg"/>
  <Override PartName="/ppt/media/image5.png" ContentType="image/png"/>
  <Override PartName="/ppt/media/image7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693400" cy="151257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ubTitle"/>
          </p:nvPr>
        </p:nvSpPr>
        <p:spPr>
          <a:xfrm>
            <a:off x="534600" y="3539160"/>
            <a:ext cx="9623520" cy="877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34600" y="3539160"/>
            <a:ext cx="9623520" cy="877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34600" y="3539160"/>
            <a:ext cx="4696200" cy="877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5465880" y="3539160"/>
            <a:ext cx="4696200" cy="877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subTitle"/>
          </p:nvPr>
        </p:nvSpPr>
        <p:spPr>
          <a:xfrm>
            <a:off x="534600" y="603360"/>
            <a:ext cx="9623520" cy="1170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34600" y="353916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465880" y="3539160"/>
            <a:ext cx="4696200" cy="877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34600" y="812124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534600" y="3539160"/>
            <a:ext cx="4696200" cy="877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465880" y="353916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5465880" y="812124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534600" y="353916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5465880" y="353916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534600" y="8121240"/>
            <a:ext cx="962352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534600" y="3539160"/>
            <a:ext cx="962352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534600" y="8121240"/>
            <a:ext cx="962352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34600" y="353916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5465880" y="353916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/>
          </p:nvPr>
        </p:nvSpPr>
        <p:spPr>
          <a:xfrm>
            <a:off x="534600" y="812124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/>
          </p:nvPr>
        </p:nvSpPr>
        <p:spPr>
          <a:xfrm>
            <a:off x="5465880" y="8121240"/>
            <a:ext cx="469620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1800" spc="-1" strike="noStrike"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34600" y="3539160"/>
            <a:ext cx="309852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3788280" y="3539160"/>
            <a:ext cx="309852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7042320" y="3539160"/>
            <a:ext cx="309852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/>
          </p:nvPr>
        </p:nvSpPr>
        <p:spPr>
          <a:xfrm>
            <a:off x="534600" y="8121240"/>
            <a:ext cx="309852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/>
          </p:nvPr>
        </p:nvSpPr>
        <p:spPr>
          <a:xfrm>
            <a:off x="3788280" y="8121240"/>
            <a:ext cx="309852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/>
          </p:nvPr>
        </p:nvSpPr>
        <p:spPr>
          <a:xfrm>
            <a:off x="7042320" y="8121240"/>
            <a:ext cx="3098520" cy="418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it-IT" sz="1800" spc="-1" strike="noStrike"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bg object 16" descr=""/>
          <p:cNvPicPr/>
          <p:nvPr/>
        </p:nvPicPr>
        <p:blipFill>
          <a:blip r:embed="rId2"/>
          <a:stretch/>
        </p:blipFill>
        <p:spPr>
          <a:xfrm>
            <a:off x="0" y="1527480"/>
            <a:ext cx="10691640" cy="12173760"/>
          </a:xfrm>
          <a:prstGeom prst="rect">
            <a:avLst/>
          </a:prstGeom>
          <a:ln w="0">
            <a:noFill/>
          </a:ln>
        </p:spPr>
      </p:pic>
      <p:sp>
        <p:nvSpPr>
          <p:cNvPr id="1" name="bg object 17"/>
          <p:cNvSpPr/>
          <p:nvPr/>
        </p:nvSpPr>
        <p:spPr>
          <a:xfrm>
            <a:off x="1207080" y="5815800"/>
            <a:ext cx="5764680" cy="6277320"/>
          </a:xfrm>
          <a:custGeom>
            <a:avLst/>
            <a:gdLst/>
            <a:ahLst/>
            <a:rect l="l" t="t" r="r" b="b"/>
            <a:pathLst>
              <a:path w="5765165" h="6277609">
                <a:moveTo>
                  <a:pt x="5764835" y="2788272"/>
                </a:moveTo>
                <a:lnTo>
                  <a:pt x="5760453" y="2737459"/>
                </a:lnTo>
                <a:lnTo>
                  <a:pt x="5747601" y="2689275"/>
                </a:lnTo>
                <a:lnTo>
                  <a:pt x="5733085" y="2658110"/>
                </a:lnTo>
                <a:lnTo>
                  <a:pt x="5733085" y="2788272"/>
                </a:lnTo>
                <a:lnTo>
                  <a:pt x="5729186" y="2833471"/>
                </a:lnTo>
                <a:lnTo>
                  <a:pt x="5717756" y="2876321"/>
                </a:lnTo>
                <a:lnTo>
                  <a:pt x="5699252" y="2916072"/>
                </a:lnTo>
                <a:lnTo>
                  <a:pt x="5674080" y="2951975"/>
                </a:lnTo>
                <a:lnTo>
                  <a:pt x="5642686" y="2983293"/>
                </a:lnTo>
                <a:lnTo>
                  <a:pt x="5605488" y="3009265"/>
                </a:lnTo>
                <a:lnTo>
                  <a:pt x="4156976" y="3845572"/>
                </a:lnTo>
                <a:lnTo>
                  <a:pt x="4125214" y="3827246"/>
                </a:lnTo>
                <a:lnTo>
                  <a:pt x="4125214" y="3863911"/>
                </a:lnTo>
                <a:lnTo>
                  <a:pt x="2034870" y="5070780"/>
                </a:lnTo>
                <a:lnTo>
                  <a:pt x="2034870" y="2926486"/>
                </a:lnTo>
                <a:lnTo>
                  <a:pt x="2040166" y="2885656"/>
                </a:lnTo>
                <a:lnTo>
                  <a:pt x="2055495" y="2848572"/>
                </a:lnTo>
                <a:lnTo>
                  <a:pt x="2079955" y="2816758"/>
                </a:lnTo>
                <a:lnTo>
                  <a:pt x="2112657" y="2791752"/>
                </a:lnTo>
                <a:lnTo>
                  <a:pt x="2150656" y="2775940"/>
                </a:lnTo>
                <a:lnTo>
                  <a:pt x="2190445" y="2770657"/>
                </a:lnTo>
                <a:lnTo>
                  <a:pt x="2210435" y="2771978"/>
                </a:lnTo>
                <a:lnTo>
                  <a:pt x="2230221" y="2775940"/>
                </a:lnTo>
                <a:lnTo>
                  <a:pt x="2249551" y="2782532"/>
                </a:lnTo>
                <a:lnTo>
                  <a:pt x="2268232" y="2791752"/>
                </a:lnTo>
                <a:lnTo>
                  <a:pt x="4125214" y="3863911"/>
                </a:lnTo>
                <a:lnTo>
                  <a:pt x="4125214" y="3827246"/>
                </a:lnTo>
                <a:lnTo>
                  <a:pt x="2295207" y="2770657"/>
                </a:lnTo>
                <a:lnTo>
                  <a:pt x="2284120" y="2764256"/>
                </a:lnTo>
                <a:lnTo>
                  <a:pt x="2238337" y="2745206"/>
                </a:lnTo>
                <a:lnTo>
                  <a:pt x="2190432" y="2738856"/>
                </a:lnTo>
                <a:lnTo>
                  <a:pt x="2142528" y="2745206"/>
                </a:lnTo>
                <a:lnTo>
                  <a:pt x="2096782" y="2764256"/>
                </a:lnTo>
                <a:lnTo>
                  <a:pt x="2057400" y="2794368"/>
                </a:lnTo>
                <a:lnTo>
                  <a:pt x="2027948" y="2832671"/>
                </a:lnTo>
                <a:lnTo>
                  <a:pt x="2009495" y="2877337"/>
                </a:lnTo>
                <a:lnTo>
                  <a:pt x="2003120" y="2926486"/>
                </a:lnTo>
                <a:lnTo>
                  <a:pt x="2003120" y="5089106"/>
                </a:lnTo>
                <a:lnTo>
                  <a:pt x="1273873" y="5510136"/>
                </a:lnTo>
                <a:lnTo>
                  <a:pt x="1232776" y="5529364"/>
                </a:lnTo>
                <a:lnTo>
                  <a:pt x="1189964" y="5540908"/>
                </a:lnTo>
                <a:lnTo>
                  <a:pt x="1146276" y="5544744"/>
                </a:lnTo>
                <a:lnTo>
                  <a:pt x="1102601" y="5540908"/>
                </a:lnTo>
                <a:lnTo>
                  <a:pt x="1059776" y="5529364"/>
                </a:lnTo>
                <a:lnTo>
                  <a:pt x="1018679" y="5510136"/>
                </a:lnTo>
                <a:lnTo>
                  <a:pt x="981494" y="5484165"/>
                </a:lnTo>
                <a:lnTo>
                  <a:pt x="950087" y="5452846"/>
                </a:lnTo>
                <a:lnTo>
                  <a:pt x="924928" y="5416943"/>
                </a:lnTo>
                <a:lnTo>
                  <a:pt x="906411" y="5377192"/>
                </a:lnTo>
                <a:lnTo>
                  <a:pt x="894994" y="5334343"/>
                </a:lnTo>
                <a:lnTo>
                  <a:pt x="891082" y="5289131"/>
                </a:lnTo>
                <a:lnTo>
                  <a:pt x="891082" y="2014728"/>
                </a:lnTo>
                <a:lnTo>
                  <a:pt x="1249273" y="2221522"/>
                </a:lnTo>
                <a:lnTo>
                  <a:pt x="1260221" y="2226932"/>
                </a:lnTo>
                <a:lnTo>
                  <a:pt x="1271549" y="2230793"/>
                </a:lnTo>
                <a:lnTo>
                  <a:pt x="1283144" y="2233117"/>
                </a:lnTo>
                <a:lnTo>
                  <a:pt x="1294866" y="2233892"/>
                </a:lnTo>
                <a:lnTo>
                  <a:pt x="1306588" y="2233117"/>
                </a:lnTo>
                <a:lnTo>
                  <a:pt x="1359636" y="2206866"/>
                </a:lnTo>
                <a:lnTo>
                  <a:pt x="1363306" y="2202078"/>
                </a:lnTo>
                <a:lnTo>
                  <a:pt x="1373974" y="2188210"/>
                </a:lnTo>
                <a:lnTo>
                  <a:pt x="1382953" y="2166467"/>
                </a:lnTo>
                <a:lnTo>
                  <a:pt x="1386065" y="2142528"/>
                </a:lnTo>
                <a:lnTo>
                  <a:pt x="1386065" y="752640"/>
                </a:lnTo>
                <a:lnTo>
                  <a:pt x="1382953" y="728713"/>
                </a:lnTo>
                <a:lnTo>
                  <a:pt x="1373974" y="706970"/>
                </a:lnTo>
                <a:lnTo>
                  <a:pt x="1363306" y="693102"/>
                </a:lnTo>
                <a:lnTo>
                  <a:pt x="1359636" y="688314"/>
                </a:lnTo>
                <a:lnTo>
                  <a:pt x="1354315" y="684250"/>
                </a:lnTo>
                <a:lnTo>
                  <a:pt x="1354315" y="752640"/>
                </a:lnTo>
                <a:lnTo>
                  <a:pt x="1354315" y="2142528"/>
                </a:lnTo>
                <a:lnTo>
                  <a:pt x="1337081" y="2184463"/>
                </a:lnTo>
                <a:lnTo>
                  <a:pt x="1294866" y="2202078"/>
                </a:lnTo>
                <a:lnTo>
                  <a:pt x="1279664" y="2200071"/>
                </a:lnTo>
                <a:lnTo>
                  <a:pt x="1265148" y="2194026"/>
                </a:lnTo>
                <a:lnTo>
                  <a:pt x="891082" y="1978063"/>
                </a:lnTo>
                <a:lnTo>
                  <a:pt x="891082" y="917130"/>
                </a:lnTo>
                <a:lnTo>
                  <a:pt x="1265148" y="701154"/>
                </a:lnTo>
                <a:lnTo>
                  <a:pt x="1294866" y="693102"/>
                </a:lnTo>
                <a:lnTo>
                  <a:pt x="1302512" y="693597"/>
                </a:lnTo>
                <a:lnTo>
                  <a:pt x="1337094" y="710704"/>
                </a:lnTo>
                <a:lnTo>
                  <a:pt x="1354315" y="752640"/>
                </a:lnTo>
                <a:lnTo>
                  <a:pt x="1354315" y="684250"/>
                </a:lnTo>
                <a:lnTo>
                  <a:pt x="1340472" y="673658"/>
                </a:lnTo>
                <a:lnTo>
                  <a:pt x="1318183" y="664387"/>
                </a:lnTo>
                <a:lnTo>
                  <a:pt x="1294866" y="661289"/>
                </a:lnTo>
                <a:lnTo>
                  <a:pt x="1271536" y="664387"/>
                </a:lnTo>
                <a:lnTo>
                  <a:pt x="1249273" y="673658"/>
                </a:lnTo>
                <a:lnTo>
                  <a:pt x="891082" y="880465"/>
                </a:lnTo>
                <a:lnTo>
                  <a:pt x="891082" y="287401"/>
                </a:lnTo>
                <a:lnTo>
                  <a:pt x="894994" y="242201"/>
                </a:lnTo>
                <a:lnTo>
                  <a:pt x="906411" y="199351"/>
                </a:lnTo>
                <a:lnTo>
                  <a:pt x="924928" y="159600"/>
                </a:lnTo>
                <a:lnTo>
                  <a:pt x="950087" y="123698"/>
                </a:lnTo>
                <a:lnTo>
                  <a:pt x="981494" y="92379"/>
                </a:lnTo>
                <a:lnTo>
                  <a:pt x="1018679" y="66395"/>
                </a:lnTo>
                <a:lnTo>
                  <a:pt x="1081024" y="40449"/>
                </a:lnTo>
                <a:lnTo>
                  <a:pt x="1146276" y="31800"/>
                </a:lnTo>
                <a:lnTo>
                  <a:pt x="1179093" y="33972"/>
                </a:lnTo>
                <a:lnTo>
                  <a:pt x="1243241" y="51269"/>
                </a:lnTo>
                <a:lnTo>
                  <a:pt x="5605488" y="2567254"/>
                </a:lnTo>
                <a:lnTo>
                  <a:pt x="5642686" y="2593251"/>
                </a:lnTo>
                <a:lnTo>
                  <a:pt x="5674080" y="2624569"/>
                </a:lnTo>
                <a:lnTo>
                  <a:pt x="5699252" y="2660472"/>
                </a:lnTo>
                <a:lnTo>
                  <a:pt x="5717756" y="2700223"/>
                </a:lnTo>
                <a:lnTo>
                  <a:pt x="5729186" y="2743073"/>
                </a:lnTo>
                <a:lnTo>
                  <a:pt x="5733085" y="2788272"/>
                </a:lnTo>
                <a:lnTo>
                  <a:pt x="5733085" y="2658110"/>
                </a:lnTo>
                <a:lnTo>
                  <a:pt x="5698490" y="2604198"/>
                </a:lnTo>
                <a:lnTo>
                  <a:pt x="5663184" y="2568994"/>
                </a:lnTo>
                <a:lnTo>
                  <a:pt x="5621363" y="2539771"/>
                </a:lnTo>
                <a:lnTo>
                  <a:pt x="1289748" y="38900"/>
                </a:lnTo>
                <a:lnTo>
                  <a:pt x="1243533" y="17297"/>
                </a:lnTo>
                <a:lnTo>
                  <a:pt x="1195387" y="4330"/>
                </a:lnTo>
                <a:lnTo>
                  <a:pt x="1146263" y="0"/>
                </a:lnTo>
                <a:lnTo>
                  <a:pt x="1097153" y="4330"/>
                </a:lnTo>
                <a:lnTo>
                  <a:pt x="1049007" y="17297"/>
                </a:lnTo>
                <a:lnTo>
                  <a:pt x="1002804" y="38900"/>
                </a:lnTo>
                <a:lnTo>
                  <a:pt x="960983" y="68122"/>
                </a:lnTo>
                <a:lnTo>
                  <a:pt x="925677" y="103327"/>
                </a:lnTo>
                <a:lnTo>
                  <a:pt x="897382" y="143700"/>
                </a:lnTo>
                <a:lnTo>
                  <a:pt x="876566" y="188404"/>
                </a:lnTo>
                <a:lnTo>
                  <a:pt x="863727" y="236588"/>
                </a:lnTo>
                <a:lnTo>
                  <a:pt x="859332" y="287401"/>
                </a:lnTo>
                <a:lnTo>
                  <a:pt x="859332" y="898791"/>
                </a:lnTo>
                <a:lnTo>
                  <a:pt x="859332" y="935456"/>
                </a:lnTo>
                <a:lnTo>
                  <a:pt x="859332" y="1959737"/>
                </a:lnTo>
                <a:lnTo>
                  <a:pt x="61468" y="1499069"/>
                </a:lnTo>
                <a:lnTo>
                  <a:pt x="48971" y="1489519"/>
                </a:lnTo>
                <a:lnTo>
                  <a:pt x="39624" y="1477365"/>
                </a:lnTo>
                <a:lnTo>
                  <a:pt x="33769" y="1463192"/>
                </a:lnTo>
                <a:lnTo>
                  <a:pt x="31750" y="1447596"/>
                </a:lnTo>
                <a:lnTo>
                  <a:pt x="33769" y="1431988"/>
                </a:lnTo>
                <a:lnTo>
                  <a:pt x="39624" y="1417815"/>
                </a:lnTo>
                <a:lnTo>
                  <a:pt x="48971" y="1405661"/>
                </a:lnTo>
                <a:lnTo>
                  <a:pt x="61468" y="1396098"/>
                </a:lnTo>
                <a:lnTo>
                  <a:pt x="859332" y="935456"/>
                </a:lnTo>
                <a:lnTo>
                  <a:pt x="859332" y="898791"/>
                </a:lnTo>
                <a:lnTo>
                  <a:pt x="45593" y="1368602"/>
                </a:lnTo>
                <a:lnTo>
                  <a:pt x="12090" y="1401914"/>
                </a:lnTo>
                <a:lnTo>
                  <a:pt x="0" y="1447596"/>
                </a:lnTo>
                <a:lnTo>
                  <a:pt x="3111" y="1471523"/>
                </a:lnTo>
                <a:lnTo>
                  <a:pt x="12090" y="1493266"/>
                </a:lnTo>
                <a:lnTo>
                  <a:pt x="26428" y="1511909"/>
                </a:lnTo>
                <a:lnTo>
                  <a:pt x="45593" y="1526565"/>
                </a:lnTo>
                <a:lnTo>
                  <a:pt x="859332" y="1996389"/>
                </a:lnTo>
                <a:lnTo>
                  <a:pt x="859332" y="5289131"/>
                </a:lnTo>
                <a:lnTo>
                  <a:pt x="863727" y="5339956"/>
                </a:lnTo>
                <a:lnTo>
                  <a:pt x="876566" y="5388140"/>
                </a:lnTo>
                <a:lnTo>
                  <a:pt x="897382" y="5432831"/>
                </a:lnTo>
                <a:lnTo>
                  <a:pt x="925677" y="5473217"/>
                </a:lnTo>
                <a:lnTo>
                  <a:pt x="960983" y="5508422"/>
                </a:lnTo>
                <a:lnTo>
                  <a:pt x="1002804" y="5537632"/>
                </a:lnTo>
                <a:lnTo>
                  <a:pt x="1037247" y="5554662"/>
                </a:lnTo>
                <a:lnTo>
                  <a:pt x="1109383" y="5574106"/>
                </a:lnTo>
                <a:lnTo>
                  <a:pt x="1146276" y="5576532"/>
                </a:lnTo>
                <a:lnTo>
                  <a:pt x="1183132" y="5574106"/>
                </a:lnTo>
                <a:lnTo>
                  <a:pt x="1219619" y="5566816"/>
                </a:lnTo>
                <a:lnTo>
                  <a:pt x="1255293" y="5554662"/>
                </a:lnTo>
                <a:lnTo>
                  <a:pt x="1275359" y="5544744"/>
                </a:lnTo>
                <a:lnTo>
                  <a:pt x="1289748" y="5537632"/>
                </a:lnTo>
                <a:lnTo>
                  <a:pt x="2003120" y="5125771"/>
                </a:lnTo>
                <a:lnTo>
                  <a:pt x="2003120" y="6089967"/>
                </a:lnTo>
                <a:lnTo>
                  <a:pt x="2009495" y="6139129"/>
                </a:lnTo>
                <a:lnTo>
                  <a:pt x="2027948" y="6183782"/>
                </a:lnTo>
                <a:lnTo>
                  <a:pt x="2057400" y="6222085"/>
                </a:lnTo>
                <a:lnTo>
                  <a:pt x="2096808" y="6252210"/>
                </a:lnTo>
                <a:lnTo>
                  <a:pt x="2142553" y="6271247"/>
                </a:lnTo>
                <a:lnTo>
                  <a:pt x="2190445" y="6277597"/>
                </a:lnTo>
                <a:lnTo>
                  <a:pt x="2214524" y="6276010"/>
                </a:lnTo>
                <a:lnTo>
                  <a:pt x="2238337" y="6271247"/>
                </a:lnTo>
                <a:lnTo>
                  <a:pt x="2261616" y="6263310"/>
                </a:lnTo>
                <a:lnTo>
                  <a:pt x="2284107" y="6252210"/>
                </a:lnTo>
                <a:lnTo>
                  <a:pt x="2295207" y="6245796"/>
                </a:lnTo>
                <a:lnTo>
                  <a:pt x="5023764" y="4670450"/>
                </a:lnTo>
                <a:lnTo>
                  <a:pt x="5063134" y="4640338"/>
                </a:lnTo>
                <a:lnTo>
                  <a:pt x="5092573" y="4602035"/>
                </a:lnTo>
                <a:lnTo>
                  <a:pt x="5111026" y="4557369"/>
                </a:lnTo>
                <a:lnTo>
                  <a:pt x="5117401" y="4508220"/>
                </a:lnTo>
                <a:lnTo>
                  <a:pt x="5111026" y="4459059"/>
                </a:lnTo>
                <a:lnTo>
                  <a:pt x="5092573" y="4414405"/>
                </a:lnTo>
                <a:lnTo>
                  <a:pt x="5085664" y="4405427"/>
                </a:lnTo>
                <a:lnTo>
                  <a:pt x="5085664" y="4508220"/>
                </a:lnTo>
                <a:lnTo>
                  <a:pt x="5080355" y="4549051"/>
                </a:lnTo>
                <a:lnTo>
                  <a:pt x="5065039" y="4586135"/>
                </a:lnTo>
                <a:lnTo>
                  <a:pt x="5040579" y="4617948"/>
                </a:lnTo>
                <a:lnTo>
                  <a:pt x="5007889" y="4642955"/>
                </a:lnTo>
                <a:lnTo>
                  <a:pt x="2268232" y="6224702"/>
                </a:lnTo>
                <a:lnTo>
                  <a:pt x="2230221" y="6240526"/>
                </a:lnTo>
                <a:lnTo>
                  <a:pt x="2190445" y="6245796"/>
                </a:lnTo>
                <a:lnTo>
                  <a:pt x="2150656" y="6240526"/>
                </a:lnTo>
                <a:lnTo>
                  <a:pt x="2112657" y="6224702"/>
                </a:lnTo>
                <a:lnTo>
                  <a:pt x="2079955" y="6199695"/>
                </a:lnTo>
                <a:lnTo>
                  <a:pt x="2055495" y="6167882"/>
                </a:lnTo>
                <a:lnTo>
                  <a:pt x="2040166" y="6130798"/>
                </a:lnTo>
                <a:lnTo>
                  <a:pt x="2034870" y="6089967"/>
                </a:lnTo>
                <a:lnTo>
                  <a:pt x="2034870" y="5107444"/>
                </a:lnTo>
                <a:lnTo>
                  <a:pt x="4156976" y="3882237"/>
                </a:lnTo>
                <a:lnTo>
                  <a:pt x="5007889" y="4373511"/>
                </a:lnTo>
                <a:lnTo>
                  <a:pt x="5040579" y="4398505"/>
                </a:lnTo>
                <a:lnTo>
                  <a:pt x="5065039" y="4430319"/>
                </a:lnTo>
                <a:lnTo>
                  <a:pt x="5080355" y="4467403"/>
                </a:lnTo>
                <a:lnTo>
                  <a:pt x="5085664" y="4508220"/>
                </a:lnTo>
                <a:lnTo>
                  <a:pt x="5085664" y="4405427"/>
                </a:lnTo>
                <a:lnTo>
                  <a:pt x="5063121" y="4376115"/>
                </a:lnTo>
                <a:lnTo>
                  <a:pt x="5023764" y="4346003"/>
                </a:lnTo>
                <a:lnTo>
                  <a:pt x="4188739" y="3863898"/>
                </a:lnTo>
                <a:lnTo>
                  <a:pt x="5621363" y="3036773"/>
                </a:lnTo>
                <a:lnTo>
                  <a:pt x="5663184" y="3007563"/>
                </a:lnTo>
                <a:lnTo>
                  <a:pt x="5698490" y="2972358"/>
                </a:lnTo>
                <a:lnTo>
                  <a:pt x="5726785" y="2931972"/>
                </a:lnTo>
                <a:lnTo>
                  <a:pt x="5747601" y="2887281"/>
                </a:lnTo>
                <a:lnTo>
                  <a:pt x="5760453" y="2839097"/>
                </a:lnTo>
                <a:lnTo>
                  <a:pt x="5764835" y="2788272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bg object 18"/>
          <p:cNvSpPr/>
          <p:nvPr/>
        </p:nvSpPr>
        <p:spPr>
          <a:xfrm>
            <a:off x="8244360" y="11898360"/>
            <a:ext cx="2447640" cy="1010520"/>
          </a:xfrm>
          <a:custGeom>
            <a:avLst/>
            <a:gdLst/>
            <a:ahLst/>
            <a:rect l="l" t="t" r="r" b="b"/>
            <a:pathLst>
              <a:path w="2447925" h="1010920">
                <a:moveTo>
                  <a:pt x="662241" y="320205"/>
                </a:moveTo>
                <a:lnTo>
                  <a:pt x="659714" y="317690"/>
                </a:lnTo>
                <a:lnTo>
                  <a:pt x="635749" y="317690"/>
                </a:lnTo>
                <a:lnTo>
                  <a:pt x="614883" y="317690"/>
                </a:lnTo>
                <a:lnTo>
                  <a:pt x="611771" y="317690"/>
                </a:lnTo>
                <a:lnTo>
                  <a:pt x="609257" y="320205"/>
                </a:lnTo>
                <a:lnTo>
                  <a:pt x="609257" y="344182"/>
                </a:lnTo>
                <a:lnTo>
                  <a:pt x="635749" y="344182"/>
                </a:lnTo>
                <a:lnTo>
                  <a:pt x="641375" y="344182"/>
                </a:lnTo>
                <a:lnTo>
                  <a:pt x="659714" y="344182"/>
                </a:lnTo>
                <a:lnTo>
                  <a:pt x="662241" y="341668"/>
                </a:lnTo>
                <a:lnTo>
                  <a:pt x="662241" y="320205"/>
                </a:lnTo>
                <a:close/>
                <a:moveTo>
                  <a:pt x="768223" y="317677"/>
                </a:moveTo>
                <a:lnTo>
                  <a:pt x="741730" y="317677"/>
                </a:lnTo>
                <a:lnTo>
                  <a:pt x="720864" y="317690"/>
                </a:lnTo>
                <a:lnTo>
                  <a:pt x="717753" y="317690"/>
                </a:lnTo>
                <a:lnTo>
                  <a:pt x="715238" y="320205"/>
                </a:lnTo>
                <a:lnTo>
                  <a:pt x="715238" y="344182"/>
                </a:lnTo>
                <a:lnTo>
                  <a:pt x="741730" y="344182"/>
                </a:lnTo>
                <a:lnTo>
                  <a:pt x="768223" y="344182"/>
                </a:lnTo>
                <a:lnTo>
                  <a:pt x="768223" y="317677"/>
                </a:lnTo>
                <a:close/>
                <a:moveTo>
                  <a:pt x="874204" y="264693"/>
                </a:moveTo>
                <a:lnTo>
                  <a:pt x="871689" y="264693"/>
                </a:lnTo>
                <a:lnTo>
                  <a:pt x="874204" y="267208"/>
                </a:lnTo>
                <a:lnTo>
                  <a:pt x="874204" y="264693"/>
                </a:lnTo>
                <a:close/>
                <a:moveTo>
                  <a:pt x="900709" y="211696"/>
                </a:moveTo>
                <a:lnTo>
                  <a:pt x="900696" y="187718"/>
                </a:lnTo>
                <a:lnTo>
                  <a:pt x="898182" y="185204"/>
                </a:lnTo>
                <a:lnTo>
                  <a:pt x="895070" y="185204"/>
                </a:lnTo>
                <a:lnTo>
                  <a:pt x="876731" y="185204"/>
                </a:lnTo>
                <a:lnTo>
                  <a:pt x="874217" y="182689"/>
                </a:lnTo>
                <a:lnTo>
                  <a:pt x="874217" y="185204"/>
                </a:lnTo>
                <a:lnTo>
                  <a:pt x="874204" y="161226"/>
                </a:lnTo>
                <a:lnTo>
                  <a:pt x="871689" y="158711"/>
                </a:lnTo>
                <a:lnTo>
                  <a:pt x="868578" y="158711"/>
                </a:lnTo>
                <a:lnTo>
                  <a:pt x="850226" y="158711"/>
                </a:lnTo>
                <a:lnTo>
                  <a:pt x="847712" y="156197"/>
                </a:lnTo>
                <a:lnTo>
                  <a:pt x="847712" y="132207"/>
                </a:lnTo>
                <a:lnTo>
                  <a:pt x="847712" y="126580"/>
                </a:lnTo>
                <a:lnTo>
                  <a:pt x="847712" y="108242"/>
                </a:lnTo>
                <a:lnTo>
                  <a:pt x="845197" y="105714"/>
                </a:lnTo>
                <a:lnTo>
                  <a:pt x="823734" y="105714"/>
                </a:lnTo>
                <a:lnTo>
                  <a:pt x="821220" y="108242"/>
                </a:lnTo>
                <a:lnTo>
                  <a:pt x="821220" y="132207"/>
                </a:lnTo>
                <a:lnTo>
                  <a:pt x="821220" y="158699"/>
                </a:lnTo>
                <a:lnTo>
                  <a:pt x="821220" y="185204"/>
                </a:lnTo>
                <a:lnTo>
                  <a:pt x="821220" y="206070"/>
                </a:lnTo>
                <a:lnTo>
                  <a:pt x="821220" y="209181"/>
                </a:lnTo>
                <a:lnTo>
                  <a:pt x="823734" y="211696"/>
                </a:lnTo>
                <a:lnTo>
                  <a:pt x="847712" y="211696"/>
                </a:lnTo>
                <a:lnTo>
                  <a:pt x="845197" y="211709"/>
                </a:lnTo>
                <a:lnTo>
                  <a:pt x="847712" y="214223"/>
                </a:lnTo>
                <a:lnTo>
                  <a:pt x="847712" y="235686"/>
                </a:lnTo>
                <a:lnTo>
                  <a:pt x="845197" y="238201"/>
                </a:lnTo>
                <a:lnTo>
                  <a:pt x="826846" y="238201"/>
                </a:lnTo>
                <a:lnTo>
                  <a:pt x="823734" y="238201"/>
                </a:lnTo>
                <a:lnTo>
                  <a:pt x="821220" y="240715"/>
                </a:lnTo>
                <a:lnTo>
                  <a:pt x="821220" y="264693"/>
                </a:lnTo>
                <a:lnTo>
                  <a:pt x="821220" y="285559"/>
                </a:lnTo>
                <a:lnTo>
                  <a:pt x="821220" y="288671"/>
                </a:lnTo>
                <a:lnTo>
                  <a:pt x="823734" y="291185"/>
                </a:lnTo>
                <a:lnTo>
                  <a:pt x="845197" y="291185"/>
                </a:lnTo>
                <a:lnTo>
                  <a:pt x="847712" y="288671"/>
                </a:lnTo>
                <a:lnTo>
                  <a:pt x="847712" y="267208"/>
                </a:lnTo>
                <a:lnTo>
                  <a:pt x="850226" y="264693"/>
                </a:lnTo>
                <a:lnTo>
                  <a:pt x="847712" y="264693"/>
                </a:lnTo>
                <a:lnTo>
                  <a:pt x="874204" y="264680"/>
                </a:lnTo>
                <a:lnTo>
                  <a:pt x="874204" y="238201"/>
                </a:lnTo>
                <a:lnTo>
                  <a:pt x="874204" y="211696"/>
                </a:lnTo>
                <a:lnTo>
                  <a:pt x="874217" y="238188"/>
                </a:lnTo>
                <a:lnTo>
                  <a:pt x="874217" y="264680"/>
                </a:lnTo>
                <a:lnTo>
                  <a:pt x="900709" y="264680"/>
                </a:lnTo>
                <a:lnTo>
                  <a:pt x="900709" y="238201"/>
                </a:lnTo>
                <a:lnTo>
                  <a:pt x="900709" y="211696"/>
                </a:lnTo>
                <a:close/>
                <a:moveTo>
                  <a:pt x="927201" y="293712"/>
                </a:moveTo>
                <a:lnTo>
                  <a:pt x="924674" y="291198"/>
                </a:lnTo>
                <a:lnTo>
                  <a:pt x="900709" y="291198"/>
                </a:lnTo>
                <a:lnTo>
                  <a:pt x="903224" y="291185"/>
                </a:lnTo>
                <a:lnTo>
                  <a:pt x="900709" y="288671"/>
                </a:lnTo>
                <a:lnTo>
                  <a:pt x="900709" y="264693"/>
                </a:lnTo>
                <a:lnTo>
                  <a:pt x="874217" y="264693"/>
                </a:lnTo>
                <a:lnTo>
                  <a:pt x="874217" y="291185"/>
                </a:lnTo>
                <a:lnTo>
                  <a:pt x="874217" y="317677"/>
                </a:lnTo>
                <a:lnTo>
                  <a:pt x="900709" y="317677"/>
                </a:lnTo>
                <a:lnTo>
                  <a:pt x="906335" y="317690"/>
                </a:lnTo>
                <a:lnTo>
                  <a:pt x="924674" y="317690"/>
                </a:lnTo>
                <a:lnTo>
                  <a:pt x="927201" y="315175"/>
                </a:lnTo>
                <a:lnTo>
                  <a:pt x="927201" y="293712"/>
                </a:lnTo>
                <a:close/>
                <a:moveTo>
                  <a:pt x="953693" y="267208"/>
                </a:moveTo>
                <a:lnTo>
                  <a:pt x="951166" y="264693"/>
                </a:lnTo>
                <a:lnTo>
                  <a:pt x="932827" y="264693"/>
                </a:lnTo>
                <a:lnTo>
                  <a:pt x="929716" y="264693"/>
                </a:lnTo>
                <a:lnTo>
                  <a:pt x="927201" y="267208"/>
                </a:lnTo>
                <a:lnTo>
                  <a:pt x="927201" y="288671"/>
                </a:lnTo>
                <a:lnTo>
                  <a:pt x="929716" y="291185"/>
                </a:lnTo>
                <a:lnTo>
                  <a:pt x="951166" y="291185"/>
                </a:lnTo>
                <a:lnTo>
                  <a:pt x="953693" y="288671"/>
                </a:lnTo>
                <a:lnTo>
                  <a:pt x="953693" y="267208"/>
                </a:lnTo>
                <a:close/>
                <a:moveTo>
                  <a:pt x="980186" y="293712"/>
                </a:moveTo>
                <a:lnTo>
                  <a:pt x="977671" y="291185"/>
                </a:lnTo>
                <a:lnTo>
                  <a:pt x="956208" y="291185"/>
                </a:lnTo>
                <a:lnTo>
                  <a:pt x="953693" y="293712"/>
                </a:lnTo>
                <a:lnTo>
                  <a:pt x="953693" y="315175"/>
                </a:lnTo>
                <a:lnTo>
                  <a:pt x="951179" y="317690"/>
                </a:lnTo>
                <a:lnTo>
                  <a:pt x="953693" y="317690"/>
                </a:lnTo>
                <a:lnTo>
                  <a:pt x="980186" y="317677"/>
                </a:lnTo>
                <a:lnTo>
                  <a:pt x="980186" y="312051"/>
                </a:lnTo>
                <a:lnTo>
                  <a:pt x="980186" y="293712"/>
                </a:lnTo>
                <a:close/>
                <a:moveTo>
                  <a:pt x="1006678" y="158711"/>
                </a:moveTo>
                <a:lnTo>
                  <a:pt x="980186" y="158711"/>
                </a:lnTo>
                <a:lnTo>
                  <a:pt x="977671" y="158711"/>
                </a:lnTo>
                <a:lnTo>
                  <a:pt x="980186" y="161226"/>
                </a:lnTo>
                <a:lnTo>
                  <a:pt x="980186" y="179578"/>
                </a:lnTo>
                <a:lnTo>
                  <a:pt x="980186" y="182689"/>
                </a:lnTo>
                <a:lnTo>
                  <a:pt x="982700" y="185204"/>
                </a:lnTo>
                <a:lnTo>
                  <a:pt x="1004163" y="185204"/>
                </a:lnTo>
                <a:lnTo>
                  <a:pt x="1006678" y="182689"/>
                </a:lnTo>
                <a:lnTo>
                  <a:pt x="1006678" y="158711"/>
                </a:lnTo>
                <a:close/>
                <a:moveTo>
                  <a:pt x="1006690" y="267208"/>
                </a:moveTo>
                <a:lnTo>
                  <a:pt x="1004163" y="264693"/>
                </a:lnTo>
                <a:lnTo>
                  <a:pt x="985824" y="264693"/>
                </a:lnTo>
                <a:lnTo>
                  <a:pt x="982713" y="264693"/>
                </a:lnTo>
                <a:lnTo>
                  <a:pt x="980198" y="267208"/>
                </a:lnTo>
                <a:lnTo>
                  <a:pt x="980198" y="288671"/>
                </a:lnTo>
                <a:lnTo>
                  <a:pt x="982713" y="291185"/>
                </a:lnTo>
                <a:lnTo>
                  <a:pt x="1004163" y="291185"/>
                </a:lnTo>
                <a:lnTo>
                  <a:pt x="1006690" y="288671"/>
                </a:lnTo>
                <a:lnTo>
                  <a:pt x="1006690" y="267208"/>
                </a:lnTo>
                <a:close/>
                <a:moveTo>
                  <a:pt x="1033170" y="288671"/>
                </a:moveTo>
                <a:lnTo>
                  <a:pt x="1030655" y="291185"/>
                </a:lnTo>
                <a:lnTo>
                  <a:pt x="1027544" y="291185"/>
                </a:lnTo>
                <a:lnTo>
                  <a:pt x="1009205" y="291185"/>
                </a:lnTo>
                <a:lnTo>
                  <a:pt x="1006678" y="293700"/>
                </a:lnTo>
                <a:lnTo>
                  <a:pt x="1006678" y="315163"/>
                </a:lnTo>
                <a:lnTo>
                  <a:pt x="1009205" y="317677"/>
                </a:lnTo>
                <a:lnTo>
                  <a:pt x="1033170" y="317677"/>
                </a:lnTo>
                <a:lnTo>
                  <a:pt x="1033170" y="291185"/>
                </a:lnTo>
                <a:lnTo>
                  <a:pt x="1033170" y="288671"/>
                </a:lnTo>
                <a:close/>
                <a:moveTo>
                  <a:pt x="1033183" y="134734"/>
                </a:moveTo>
                <a:lnTo>
                  <a:pt x="1030655" y="132219"/>
                </a:lnTo>
                <a:lnTo>
                  <a:pt x="1009205" y="132219"/>
                </a:lnTo>
                <a:lnTo>
                  <a:pt x="1006690" y="129705"/>
                </a:lnTo>
                <a:lnTo>
                  <a:pt x="1006690" y="132207"/>
                </a:lnTo>
                <a:lnTo>
                  <a:pt x="1006678" y="108229"/>
                </a:lnTo>
                <a:lnTo>
                  <a:pt x="1004163" y="105714"/>
                </a:lnTo>
                <a:lnTo>
                  <a:pt x="1001052" y="105714"/>
                </a:lnTo>
                <a:lnTo>
                  <a:pt x="980186" y="105714"/>
                </a:lnTo>
                <a:lnTo>
                  <a:pt x="959319" y="105714"/>
                </a:lnTo>
                <a:lnTo>
                  <a:pt x="956208" y="105714"/>
                </a:lnTo>
                <a:lnTo>
                  <a:pt x="953693" y="108229"/>
                </a:lnTo>
                <a:lnTo>
                  <a:pt x="953693" y="129705"/>
                </a:lnTo>
                <a:lnTo>
                  <a:pt x="951191" y="132207"/>
                </a:lnTo>
                <a:lnTo>
                  <a:pt x="927201" y="132207"/>
                </a:lnTo>
                <a:lnTo>
                  <a:pt x="927201" y="158699"/>
                </a:lnTo>
                <a:lnTo>
                  <a:pt x="927188" y="132219"/>
                </a:lnTo>
                <a:lnTo>
                  <a:pt x="921562" y="132219"/>
                </a:lnTo>
                <a:lnTo>
                  <a:pt x="903224" y="132219"/>
                </a:lnTo>
                <a:lnTo>
                  <a:pt x="900696" y="134747"/>
                </a:lnTo>
                <a:lnTo>
                  <a:pt x="900696" y="156197"/>
                </a:lnTo>
                <a:lnTo>
                  <a:pt x="903224" y="158711"/>
                </a:lnTo>
                <a:lnTo>
                  <a:pt x="924687" y="158711"/>
                </a:lnTo>
                <a:lnTo>
                  <a:pt x="927201" y="161226"/>
                </a:lnTo>
                <a:lnTo>
                  <a:pt x="927201" y="185204"/>
                </a:lnTo>
                <a:lnTo>
                  <a:pt x="927201" y="211696"/>
                </a:lnTo>
                <a:lnTo>
                  <a:pt x="927201" y="232562"/>
                </a:lnTo>
                <a:lnTo>
                  <a:pt x="927201" y="235673"/>
                </a:lnTo>
                <a:lnTo>
                  <a:pt x="929716" y="238188"/>
                </a:lnTo>
                <a:lnTo>
                  <a:pt x="951179" y="238188"/>
                </a:lnTo>
                <a:lnTo>
                  <a:pt x="953693" y="235673"/>
                </a:lnTo>
                <a:lnTo>
                  <a:pt x="953693" y="211696"/>
                </a:lnTo>
                <a:lnTo>
                  <a:pt x="953693" y="185204"/>
                </a:lnTo>
                <a:lnTo>
                  <a:pt x="953693" y="161226"/>
                </a:lnTo>
                <a:lnTo>
                  <a:pt x="956208" y="158711"/>
                </a:lnTo>
                <a:lnTo>
                  <a:pt x="953693" y="158711"/>
                </a:lnTo>
                <a:lnTo>
                  <a:pt x="980186" y="158699"/>
                </a:lnTo>
                <a:lnTo>
                  <a:pt x="980186" y="132207"/>
                </a:lnTo>
                <a:lnTo>
                  <a:pt x="980198" y="158699"/>
                </a:lnTo>
                <a:lnTo>
                  <a:pt x="1006690" y="158699"/>
                </a:lnTo>
                <a:lnTo>
                  <a:pt x="1006690" y="161226"/>
                </a:lnTo>
                <a:lnTo>
                  <a:pt x="1009205" y="158711"/>
                </a:lnTo>
                <a:lnTo>
                  <a:pt x="1012317" y="158711"/>
                </a:lnTo>
                <a:lnTo>
                  <a:pt x="1030655" y="158711"/>
                </a:lnTo>
                <a:lnTo>
                  <a:pt x="1033183" y="156197"/>
                </a:lnTo>
                <a:lnTo>
                  <a:pt x="1033183" y="134734"/>
                </a:lnTo>
                <a:close/>
                <a:moveTo>
                  <a:pt x="1059675" y="187718"/>
                </a:moveTo>
                <a:lnTo>
                  <a:pt x="1057148" y="185204"/>
                </a:lnTo>
                <a:lnTo>
                  <a:pt x="1038809" y="185204"/>
                </a:lnTo>
                <a:lnTo>
                  <a:pt x="1035697" y="185204"/>
                </a:lnTo>
                <a:lnTo>
                  <a:pt x="1033183" y="187718"/>
                </a:lnTo>
                <a:lnTo>
                  <a:pt x="1033183" y="209181"/>
                </a:lnTo>
                <a:lnTo>
                  <a:pt x="1035697" y="211696"/>
                </a:lnTo>
                <a:lnTo>
                  <a:pt x="1057148" y="211696"/>
                </a:lnTo>
                <a:lnTo>
                  <a:pt x="1059675" y="209181"/>
                </a:lnTo>
                <a:lnTo>
                  <a:pt x="1059675" y="187718"/>
                </a:lnTo>
                <a:close/>
                <a:moveTo>
                  <a:pt x="1059675" y="108229"/>
                </a:moveTo>
                <a:lnTo>
                  <a:pt x="1057148" y="105714"/>
                </a:lnTo>
                <a:lnTo>
                  <a:pt x="1038809" y="105714"/>
                </a:lnTo>
                <a:lnTo>
                  <a:pt x="1035697" y="105714"/>
                </a:lnTo>
                <a:lnTo>
                  <a:pt x="1033183" y="108229"/>
                </a:lnTo>
                <a:lnTo>
                  <a:pt x="1033183" y="129692"/>
                </a:lnTo>
                <a:lnTo>
                  <a:pt x="1035697" y="132207"/>
                </a:lnTo>
                <a:lnTo>
                  <a:pt x="1057148" y="132207"/>
                </a:lnTo>
                <a:lnTo>
                  <a:pt x="1059675" y="129692"/>
                </a:lnTo>
                <a:lnTo>
                  <a:pt x="1059675" y="108229"/>
                </a:lnTo>
                <a:close/>
                <a:moveTo>
                  <a:pt x="1086167" y="293712"/>
                </a:moveTo>
                <a:lnTo>
                  <a:pt x="1083640" y="291198"/>
                </a:lnTo>
                <a:lnTo>
                  <a:pt x="1059675" y="291198"/>
                </a:lnTo>
                <a:lnTo>
                  <a:pt x="1062189" y="291185"/>
                </a:lnTo>
                <a:lnTo>
                  <a:pt x="1059675" y="288671"/>
                </a:lnTo>
                <a:lnTo>
                  <a:pt x="1059675" y="285559"/>
                </a:lnTo>
                <a:lnTo>
                  <a:pt x="1059675" y="267220"/>
                </a:lnTo>
                <a:lnTo>
                  <a:pt x="1057160" y="264693"/>
                </a:lnTo>
                <a:lnTo>
                  <a:pt x="1035697" y="264693"/>
                </a:lnTo>
                <a:lnTo>
                  <a:pt x="1033183" y="267220"/>
                </a:lnTo>
                <a:lnTo>
                  <a:pt x="1033183" y="291185"/>
                </a:lnTo>
                <a:lnTo>
                  <a:pt x="1033183" y="317677"/>
                </a:lnTo>
                <a:lnTo>
                  <a:pt x="1059675" y="317677"/>
                </a:lnTo>
                <a:lnTo>
                  <a:pt x="1065301" y="317690"/>
                </a:lnTo>
                <a:lnTo>
                  <a:pt x="1083640" y="317690"/>
                </a:lnTo>
                <a:lnTo>
                  <a:pt x="1086167" y="315175"/>
                </a:lnTo>
                <a:lnTo>
                  <a:pt x="1086167" y="293712"/>
                </a:lnTo>
                <a:close/>
                <a:moveTo>
                  <a:pt x="1112672" y="267208"/>
                </a:moveTo>
                <a:lnTo>
                  <a:pt x="1110145" y="264693"/>
                </a:lnTo>
                <a:lnTo>
                  <a:pt x="1091806" y="264693"/>
                </a:lnTo>
                <a:lnTo>
                  <a:pt x="1088694" y="264693"/>
                </a:lnTo>
                <a:lnTo>
                  <a:pt x="1086180" y="267208"/>
                </a:lnTo>
                <a:lnTo>
                  <a:pt x="1086180" y="288671"/>
                </a:lnTo>
                <a:lnTo>
                  <a:pt x="1088694" y="291185"/>
                </a:lnTo>
                <a:lnTo>
                  <a:pt x="1110145" y="291185"/>
                </a:lnTo>
                <a:lnTo>
                  <a:pt x="1112672" y="288671"/>
                </a:lnTo>
                <a:lnTo>
                  <a:pt x="1112672" y="267208"/>
                </a:lnTo>
                <a:close/>
                <a:moveTo>
                  <a:pt x="1165656" y="264693"/>
                </a:moveTo>
                <a:lnTo>
                  <a:pt x="1139164" y="264693"/>
                </a:lnTo>
                <a:lnTo>
                  <a:pt x="1139164" y="291185"/>
                </a:lnTo>
                <a:lnTo>
                  <a:pt x="1139164" y="312051"/>
                </a:lnTo>
                <a:lnTo>
                  <a:pt x="1139164" y="315163"/>
                </a:lnTo>
                <a:lnTo>
                  <a:pt x="1141679" y="317677"/>
                </a:lnTo>
                <a:lnTo>
                  <a:pt x="1163142" y="317677"/>
                </a:lnTo>
                <a:lnTo>
                  <a:pt x="1165656" y="315163"/>
                </a:lnTo>
                <a:lnTo>
                  <a:pt x="1165656" y="291198"/>
                </a:lnTo>
                <a:lnTo>
                  <a:pt x="1165656" y="264693"/>
                </a:lnTo>
                <a:close/>
                <a:moveTo>
                  <a:pt x="1165656" y="134747"/>
                </a:moveTo>
                <a:lnTo>
                  <a:pt x="1163142" y="132219"/>
                </a:lnTo>
                <a:lnTo>
                  <a:pt x="1141679" y="132219"/>
                </a:lnTo>
                <a:lnTo>
                  <a:pt x="1139164" y="134747"/>
                </a:lnTo>
                <a:lnTo>
                  <a:pt x="1139164" y="158699"/>
                </a:lnTo>
                <a:lnTo>
                  <a:pt x="1139164" y="185204"/>
                </a:lnTo>
                <a:lnTo>
                  <a:pt x="1139164" y="209181"/>
                </a:lnTo>
                <a:lnTo>
                  <a:pt x="1136650" y="211696"/>
                </a:lnTo>
                <a:lnTo>
                  <a:pt x="1115187" y="211696"/>
                </a:lnTo>
                <a:lnTo>
                  <a:pt x="1112672" y="209181"/>
                </a:lnTo>
                <a:lnTo>
                  <a:pt x="1112672" y="206070"/>
                </a:lnTo>
                <a:lnTo>
                  <a:pt x="1112672" y="187731"/>
                </a:lnTo>
                <a:lnTo>
                  <a:pt x="1110157" y="185204"/>
                </a:lnTo>
                <a:lnTo>
                  <a:pt x="1088694" y="185204"/>
                </a:lnTo>
                <a:lnTo>
                  <a:pt x="1086180" y="187731"/>
                </a:lnTo>
                <a:lnTo>
                  <a:pt x="1086180" y="211696"/>
                </a:lnTo>
                <a:lnTo>
                  <a:pt x="1086167" y="232562"/>
                </a:lnTo>
                <a:lnTo>
                  <a:pt x="1086167" y="235673"/>
                </a:lnTo>
                <a:lnTo>
                  <a:pt x="1088682" y="238188"/>
                </a:lnTo>
                <a:lnTo>
                  <a:pt x="1112659" y="238188"/>
                </a:lnTo>
                <a:lnTo>
                  <a:pt x="1112659" y="211696"/>
                </a:lnTo>
                <a:lnTo>
                  <a:pt x="1112672" y="238201"/>
                </a:lnTo>
                <a:lnTo>
                  <a:pt x="1136650" y="238201"/>
                </a:lnTo>
                <a:lnTo>
                  <a:pt x="1139164" y="240715"/>
                </a:lnTo>
                <a:lnTo>
                  <a:pt x="1139164" y="264680"/>
                </a:lnTo>
                <a:lnTo>
                  <a:pt x="1165656" y="264680"/>
                </a:lnTo>
                <a:lnTo>
                  <a:pt x="1165656" y="238201"/>
                </a:lnTo>
                <a:lnTo>
                  <a:pt x="1165656" y="238188"/>
                </a:lnTo>
                <a:lnTo>
                  <a:pt x="1165656" y="153085"/>
                </a:lnTo>
                <a:lnTo>
                  <a:pt x="1165656" y="134747"/>
                </a:lnTo>
                <a:close/>
                <a:moveTo>
                  <a:pt x="2447569" y="1004582"/>
                </a:moveTo>
                <a:lnTo>
                  <a:pt x="12141" y="1004582"/>
                </a:lnTo>
                <a:lnTo>
                  <a:pt x="7937" y="993051"/>
                </a:lnTo>
                <a:lnTo>
                  <a:pt x="7010" y="989533"/>
                </a:lnTo>
                <a:lnTo>
                  <a:pt x="6273" y="985075"/>
                </a:lnTo>
                <a:lnTo>
                  <a:pt x="6718" y="979119"/>
                </a:lnTo>
                <a:lnTo>
                  <a:pt x="9677" y="972705"/>
                </a:lnTo>
                <a:lnTo>
                  <a:pt x="16421" y="966838"/>
                </a:lnTo>
                <a:lnTo>
                  <a:pt x="346925" y="574649"/>
                </a:lnTo>
                <a:lnTo>
                  <a:pt x="365937" y="541743"/>
                </a:lnTo>
                <a:lnTo>
                  <a:pt x="372262" y="505421"/>
                </a:lnTo>
                <a:lnTo>
                  <a:pt x="365937" y="469112"/>
                </a:lnTo>
                <a:lnTo>
                  <a:pt x="346925" y="436194"/>
                </a:lnTo>
                <a:lnTo>
                  <a:pt x="17272" y="44716"/>
                </a:lnTo>
                <a:lnTo>
                  <a:pt x="16421" y="44005"/>
                </a:lnTo>
                <a:lnTo>
                  <a:pt x="9677" y="38150"/>
                </a:lnTo>
                <a:lnTo>
                  <a:pt x="6718" y="31724"/>
                </a:lnTo>
                <a:lnTo>
                  <a:pt x="6273" y="25768"/>
                </a:lnTo>
                <a:lnTo>
                  <a:pt x="7010" y="21310"/>
                </a:lnTo>
                <a:lnTo>
                  <a:pt x="7937" y="17805"/>
                </a:lnTo>
                <a:lnTo>
                  <a:pt x="12103" y="6350"/>
                </a:lnTo>
                <a:lnTo>
                  <a:pt x="428282" y="6350"/>
                </a:lnTo>
                <a:lnTo>
                  <a:pt x="428282" y="0"/>
                </a:lnTo>
                <a:lnTo>
                  <a:pt x="26504" y="0"/>
                </a:lnTo>
                <a:lnTo>
                  <a:pt x="16522" y="1739"/>
                </a:lnTo>
                <a:lnTo>
                  <a:pt x="8940" y="6350"/>
                </a:lnTo>
                <a:lnTo>
                  <a:pt x="3848" y="12585"/>
                </a:lnTo>
                <a:lnTo>
                  <a:pt x="889" y="19672"/>
                </a:lnTo>
                <a:lnTo>
                  <a:pt x="0" y="24879"/>
                </a:lnTo>
                <a:lnTo>
                  <a:pt x="381" y="31724"/>
                </a:lnTo>
                <a:lnTo>
                  <a:pt x="431" y="32600"/>
                </a:lnTo>
                <a:lnTo>
                  <a:pt x="4064" y="41249"/>
                </a:lnTo>
                <a:lnTo>
                  <a:pt x="12750" y="49212"/>
                </a:lnTo>
                <a:lnTo>
                  <a:pt x="342061" y="440283"/>
                </a:lnTo>
                <a:lnTo>
                  <a:pt x="359943" y="471258"/>
                </a:lnTo>
                <a:lnTo>
                  <a:pt x="365912" y="505421"/>
                </a:lnTo>
                <a:lnTo>
                  <a:pt x="359943" y="539597"/>
                </a:lnTo>
                <a:lnTo>
                  <a:pt x="342061" y="570560"/>
                </a:lnTo>
                <a:lnTo>
                  <a:pt x="12750" y="961631"/>
                </a:lnTo>
                <a:lnTo>
                  <a:pt x="4064" y="969606"/>
                </a:lnTo>
                <a:lnTo>
                  <a:pt x="431" y="978242"/>
                </a:lnTo>
                <a:lnTo>
                  <a:pt x="50" y="985075"/>
                </a:lnTo>
                <a:lnTo>
                  <a:pt x="0" y="985964"/>
                </a:lnTo>
                <a:lnTo>
                  <a:pt x="889" y="991171"/>
                </a:lnTo>
                <a:lnTo>
                  <a:pt x="3848" y="998258"/>
                </a:lnTo>
                <a:lnTo>
                  <a:pt x="9004" y="1004582"/>
                </a:lnTo>
                <a:lnTo>
                  <a:pt x="16522" y="1009116"/>
                </a:lnTo>
                <a:lnTo>
                  <a:pt x="26504" y="1010843"/>
                </a:lnTo>
                <a:lnTo>
                  <a:pt x="2447569" y="1010843"/>
                </a:lnTo>
                <a:lnTo>
                  <a:pt x="2447569" y="1004582"/>
                </a:lnTo>
                <a:close/>
                <a:moveTo>
                  <a:pt x="2447569" y="0"/>
                </a:moveTo>
                <a:lnTo>
                  <a:pt x="1514081" y="0"/>
                </a:lnTo>
                <a:lnTo>
                  <a:pt x="1514081" y="6350"/>
                </a:lnTo>
                <a:lnTo>
                  <a:pt x="2447569" y="6350"/>
                </a:lnTo>
                <a:lnTo>
                  <a:pt x="244756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bg object 19"/>
          <p:cNvSpPr/>
          <p:nvPr/>
        </p:nvSpPr>
        <p:spPr>
          <a:xfrm>
            <a:off x="8853840" y="12215880"/>
            <a:ext cx="768600" cy="105840"/>
          </a:xfrm>
          <a:custGeom>
            <a:avLst/>
            <a:gdLst/>
            <a:ahLst/>
            <a:rect l="l" t="t" r="r" b="b"/>
            <a:pathLst>
              <a:path w="768984" h="106045">
                <a:moveTo>
                  <a:pt x="26492" y="52997"/>
                </a:moveTo>
                <a:lnTo>
                  <a:pt x="0" y="52997"/>
                </a:lnTo>
                <a:lnTo>
                  <a:pt x="0" y="73863"/>
                </a:lnTo>
                <a:lnTo>
                  <a:pt x="0" y="76974"/>
                </a:lnTo>
                <a:lnTo>
                  <a:pt x="2514" y="79489"/>
                </a:lnTo>
                <a:lnTo>
                  <a:pt x="26492" y="79489"/>
                </a:lnTo>
                <a:lnTo>
                  <a:pt x="26492" y="52997"/>
                </a:lnTo>
                <a:close/>
                <a:moveTo>
                  <a:pt x="79489" y="29032"/>
                </a:moveTo>
                <a:lnTo>
                  <a:pt x="76974" y="26504"/>
                </a:lnTo>
                <a:lnTo>
                  <a:pt x="55511" y="26504"/>
                </a:lnTo>
                <a:lnTo>
                  <a:pt x="52997" y="29032"/>
                </a:lnTo>
                <a:lnTo>
                  <a:pt x="52997" y="50482"/>
                </a:lnTo>
                <a:lnTo>
                  <a:pt x="50482" y="52997"/>
                </a:lnTo>
                <a:lnTo>
                  <a:pt x="29019" y="52997"/>
                </a:lnTo>
                <a:lnTo>
                  <a:pt x="26504" y="50482"/>
                </a:lnTo>
                <a:lnTo>
                  <a:pt x="26504" y="29019"/>
                </a:lnTo>
                <a:lnTo>
                  <a:pt x="29019" y="26504"/>
                </a:lnTo>
                <a:lnTo>
                  <a:pt x="26504" y="26504"/>
                </a:lnTo>
                <a:lnTo>
                  <a:pt x="12" y="26492"/>
                </a:lnTo>
                <a:lnTo>
                  <a:pt x="12" y="52984"/>
                </a:lnTo>
                <a:lnTo>
                  <a:pt x="26504" y="52984"/>
                </a:lnTo>
                <a:lnTo>
                  <a:pt x="26504" y="79502"/>
                </a:lnTo>
                <a:lnTo>
                  <a:pt x="50482" y="79502"/>
                </a:lnTo>
                <a:lnTo>
                  <a:pt x="52997" y="82016"/>
                </a:lnTo>
                <a:lnTo>
                  <a:pt x="52997" y="105981"/>
                </a:lnTo>
                <a:lnTo>
                  <a:pt x="79489" y="105981"/>
                </a:lnTo>
                <a:lnTo>
                  <a:pt x="79489" y="79502"/>
                </a:lnTo>
                <a:lnTo>
                  <a:pt x="79489" y="52997"/>
                </a:lnTo>
                <a:lnTo>
                  <a:pt x="79489" y="47371"/>
                </a:lnTo>
                <a:lnTo>
                  <a:pt x="79489" y="29032"/>
                </a:lnTo>
                <a:close/>
                <a:moveTo>
                  <a:pt x="158978" y="82003"/>
                </a:moveTo>
                <a:lnTo>
                  <a:pt x="156451" y="79489"/>
                </a:lnTo>
                <a:lnTo>
                  <a:pt x="138112" y="79489"/>
                </a:lnTo>
                <a:lnTo>
                  <a:pt x="135001" y="79489"/>
                </a:lnTo>
                <a:lnTo>
                  <a:pt x="132486" y="82003"/>
                </a:lnTo>
                <a:lnTo>
                  <a:pt x="132486" y="103466"/>
                </a:lnTo>
                <a:lnTo>
                  <a:pt x="135001" y="105981"/>
                </a:lnTo>
                <a:lnTo>
                  <a:pt x="156451" y="105981"/>
                </a:lnTo>
                <a:lnTo>
                  <a:pt x="158978" y="103466"/>
                </a:lnTo>
                <a:lnTo>
                  <a:pt x="158978" y="82003"/>
                </a:lnTo>
                <a:close/>
                <a:moveTo>
                  <a:pt x="185470" y="103479"/>
                </a:moveTo>
                <a:lnTo>
                  <a:pt x="182956" y="105994"/>
                </a:lnTo>
                <a:lnTo>
                  <a:pt x="185470" y="105994"/>
                </a:lnTo>
                <a:lnTo>
                  <a:pt x="185470" y="103479"/>
                </a:lnTo>
                <a:close/>
                <a:moveTo>
                  <a:pt x="185470" y="79502"/>
                </a:moveTo>
                <a:lnTo>
                  <a:pt x="182956" y="79502"/>
                </a:lnTo>
                <a:lnTo>
                  <a:pt x="185470" y="82016"/>
                </a:lnTo>
                <a:lnTo>
                  <a:pt x="185470" y="79502"/>
                </a:lnTo>
                <a:close/>
                <a:moveTo>
                  <a:pt x="185470" y="2527"/>
                </a:moveTo>
                <a:lnTo>
                  <a:pt x="182943" y="12"/>
                </a:lnTo>
                <a:lnTo>
                  <a:pt x="158978" y="12"/>
                </a:lnTo>
                <a:lnTo>
                  <a:pt x="132486" y="0"/>
                </a:lnTo>
                <a:lnTo>
                  <a:pt x="132486" y="26504"/>
                </a:lnTo>
                <a:lnTo>
                  <a:pt x="105994" y="26504"/>
                </a:lnTo>
                <a:lnTo>
                  <a:pt x="105994" y="47371"/>
                </a:lnTo>
                <a:lnTo>
                  <a:pt x="105994" y="50482"/>
                </a:lnTo>
                <a:lnTo>
                  <a:pt x="108521" y="52997"/>
                </a:lnTo>
                <a:lnTo>
                  <a:pt x="129971" y="52997"/>
                </a:lnTo>
                <a:lnTo>
                  <a:pt x="132486" y="50482"/>
                </a:lnTo>
                <a:lnTo>
                  <a:pt x="132486" y="29019"/>
                </a:lnTo>
                <a:lnTo>
                  <a:pt x="135001" y="26504"/>
                </a:lnTo>
                <a:lnTo>
                  <a:pt x="158978" y="26504"/>
                </a:lnTo>
                <a:lnTo>
                  <a:pt x="164604" y="26504"/>
                </a:lnTo>
                <a:lnTo>
                  <a:pt x="182943" y="26504"/>
                </a:lnTo>
                <a:lnTo>
                  <a:pt x="185470" y="23990"/>
                </a:lnTo>
                <a:lnTo>
                  <a:pt x="185470" y="2527"/>
                </a:lnTo>
                <a:close/>
                <a:moveTo>
                  <a:pt x="238467" y="29019"/>
                </a:moveTo>
                <a:lnTo>
                  <a:pt x="235940" y="26504"/>
                </a:lnTo>
                <a:lnTo>
                  <a:pt x="217601" y="26504"/>
                </a:lnTo>
                <a:lnTo>
                  <a:pt x="214490" y="26504"/>
                </a:lnTo>
                <a:lnTo>
                  <a:pt x="211975" y="29019"/>
                </a:lnTo>
                <a:lnTo>
                  <a:pt x="211975" y="50482"/>
                </a:lnTo>
                <a:lnTo>
                  <a:pt x="214490" y="52997"/>
                </a:lnTo>
                <a:lnTo>
                  <a:pt x="235940" y="52997"/>
                </a:lnTo>
                <a:lnTo>
                  <a:pt x="238467" y="50482"/>
                </a:lnTo>
                <a:lnTo>
                  <a:pt x="238467" y="29019"/>
                </a:lnTo>
                <a:close/>
                <a:moveTo>
                  <a:pt x="264960" y="52997"/>
                </a:moveTo>
                <a:lnTo>
                  <a:pt x="244094" y="52997"/>
                </a:lnTo>
                <a:lnTo>
                  <a:pt x="240982" y="52997"/>
                </a:lnTo>
                <a:lnTo>
                  <a:pt x="238467" y="55511"/>
                </a:lnTo>
                <a:lnTo>
                  <a:pt x="238467" y="76974"/>
                </a:lnTo>
                <a:lnTo>
                  <a:pt x="235953" y="79489"/>
                </a:lnTo>
                <a:lnTo>
                  <a:pt x="214490" y="79489"/>
                </a:lnTo>
                <a:lnTo>
                  <a:pt x="211975" y="76974"/>
                </a:lnTo>
                <a:lnTo>
                  <a:pt x="211975" y="79489"/>
                </a:lnTo>
                <a:lnTo>
                  <a:pt x="211963" y="55511"/>
                </a:lnTo>
                <a:lnTo>
                  <a:pt x="209448" y="52997"/>
                </a:lnTo>
                <a:lnTo>
                  <a:pt x="206336" y="52997"/>
                </a:lnTo>
                <a:lnTo>
                  <a:pt x="185470" y="52997"/>
                </a:lnTo>
                <a:lnTo>
                  <a:pt x="179844" y="52997"/>
                </a:lnTo>
                <a:lnTo>
                  <a:pt x="161505" y="52997"/>
                </a:lnTo>
                <a:lnTo>
                  <a:pt x="158978" y="55511"/>
                </a:lnTo>
                <a:lnTo>
                  <a:pt x="158978" y="76974"/>
                </a:lnTo>
                <a:lnTo>
                  <a:pt x="161505" y="79489"/>
                </a:lnTo>
                <a:lnTo>
                  <a:pt x="185470" y="79489"/>
                </a:lnTo>
                <a:lnTo>
                  <a:pt x="185483" y="105981"/>
                </a:lnTo>
                <a:lnTo>
                  <a:pt x="211975" y="105981"/>
                </a:lnTo>
                <a:lnTo>
                  <a:pt x="238467" y="105981"/>
                </a:lnTo>
                <a:lnTo>
                  <a:pt x="262445" y="105981"/>
                </a:lnTo>
                <a:lnTo>
                  <a:pt x="264960" y="103466"/>
                </a:lnTo>
                <a:lnTo>
                  <a:pt x="264960" y="100355"/>
                </a:lnTo>
                <a:lnTo>
                  <a:pt x="264960" y="79489"/>
                </a:lnTo>
                <a:lnTo>
                  <a:pt x="264960" y="52997"/>
                </a:lnTo>
                <a:close/>
                <a:moveTo>
                  <a:pt x="291452" y="0"/>
                </a:moveTo>
                <a:lnTo>
                  <a:pt x="264960" y="0"/>
                </a:lnTo>
                <a:lnTo>
                  <a:pt x="264960" y="20866"/>
                </a:lnTo>
                <a:lnTo>
                  <a:pt x="264960" y="23977"/>
                </a:lnTo>
                <a:lnTo>
                  <a:pt x="267474" y="26492"/>
                </a:lnTo>
                <a:lnTo>
                  <a:pt x="288937" y="26492"/>
                </a:lnTo>
                <a:lnTo>
                  <a:pt x="291452" y="23977"/>
                </a:lnTo>
                <a:lnTo>
                  <a:pt x="291452" y="0"/>
                </a:lnTo>
                <a:close/>
                <a:moveTo>
                  <a:pt x="291465" y="55511"/>
                </a:moveTo>
                <a:lnTo>
                  <a:pt x="288937" y="52997"/>
                </a:lnTo>
                <a:lnTo>
                  <a:pt x="264972" y="52997"/>
                </a:lnTo>
                <a:lnTo>
                  <a:pt x="264972" y="79489"/>
                </a:lnTo>
                <a:lnTo>
                  <a:pt x="264972" y="82003"/>
                </a:lnTo>
                <a:lnTo>
                  <a:pt x="267487" y="79489"/>
                </a:lnTo>
                <a:lnTo>
                  <a:pt x="270598" y="79489"/>
                </a:lnTo>
                <a:lnTo>
                  <a:pt x="288937" y="79489"/>
                </a:lnTo>
                <a:lnTo>
                  <a:pt x="291465" y="76974"/>
                </a:lnTo>
                <a:lnTo>
                  <a:pt x="291465" y="55511"/>
                </a:lnTo>
                <a:close/>
                <a:moveTo>
                  <a:pt x="293979" y="12"/>
                </a:moveTo>
                <a:lnTo>
                  <a:pt x="291465" y="12"/>
                </a:lnTo>
                <a:lnTo>
                  <a:pt x="291465" y="2527"/>
                </a:lnTo>
                <a:lnTo>
                  <a:pt x="293979" y="12"/>
                </a:lnTo>
                <a:close/>
                <a:moveTo>
                  <a:pt x="344449" y="82003"/>
                </a:moveTo>
                <a:lnTo>
                  <a:pt x="341922" y="79489"/>
                </a:lnTo>
                <a:lnTo>
                  <a:pt x="323583" y="79489"/>
                </a:lnTo>
                <a:lnTo>
                  <a:pt x="320471" y="79489"/>
                </a:lnTo>
                <a:lnTo>
                  <a:pt x="317957" y="82003"/>
                </a:lnTo>
                <a:lnTo>
                  <a:pt x="317957" y="103466"/>
                </a:lnTo>
                <a:lnTo>
                  <a:pt x="320471" y="105981"/>
                </a:lnTo>
                <a:lnTo>
                  <a:pt x="341922" y="105981"/>
                </a:lnTo>
                <a:lnTo>
                  <a:pt x="344449" y="103466"/>
                </a:lnTo>
                <a:lnTo>
                  <a:pt x="344449" y="82003"/>
                </a:lnTo>
                <a:close/>
                <a:moveTo>
                  <a:pt x="370941" y="103479"/>
                </a:moveTo>
                <a:lnTo>
                  <a:pt x="368427" y="105994"/>
                </a:lnTo>
                <a:lnTo>
                  <a:pt x="370941" y="105994"/>
                </a:lnTo>
                <a:lnTo>
                  <a:pt x="370941" y="103479"/>
                </a:lnTo>
                <a:close/>
                <a:moveTo>
                  <a:pt x="370941" y="0"/>
                </a:moveTo>
                <a:lnTo>
                  <a:pt x="344449" y="0"/>
                </a:lnTo>
                <a:lnTo>
                  <a:pt x="338823" y="12"/>
                </a:lnTo>
                <a:lnTo>
                  <a:pt x="320484" y="12"/>
                </a:lnTo>
                <a:lnTo>
                  <a:pt x="317957" y="2527"/>
                </a:lnTo>
                <a:lnTo>
                  <a:pt x="317957" y="23990"/>
                </a:lnTo>
                <a:lnTo>
                  <a:pt x="320484" y="26504"/>
                </a:lnTo>
                <a:lnTo>
                  <a:pt x="341934" y="26504"/>
                </a:lnTo>
                <a:lnTo>
                  <a:pt x="344449" y="29019"/>
                </a:lnTo>
                <a:lnTo>
                  <a:pt x="344449" y="47371"/>
                </a:lnTo>
                <a:lnTo>
                  <a:pt x="344449" y="50482"/>
                </a:lnTo>
                <a:lnTo>
                  <a:pt x="346964" y="52997"/>
                </a:lnTo>
                <a:lnTo>
                  <a:pt x="370941" y="52997"/>
                </a:lnTo>
                <a:lnTo>
                  <a:pt x="370941" y="26504"/>
                </a:lnTo>
                <a:lnTo>
                  <a:pt x="370941" y="0"/>
                </a:lnTo>
                <a:close/>
                <a:moveTo>
                  <a:pt x="397446" y="29019"/>
                </a:moveTo>
                <a:lnTo>
                  <a:pt x="394919" y="26504"/>
                </a:lnTo>
                <a:lnTo>
                  <a:pt x="373468" y="26504"/>
                </a:lnTo>
                <a:lnTo>
                  <a:pt x="370954" y="23990"/>
                </a:lnTo>
                <a:lnTo>
                  <a:pt x="370954" y="26504"/>
                </a:lnTo>
                <a:lnTo>
                  <a:pt x="370954" y="52997"/>
                </a:lnTo>
                <a:lnTo>
                  <a:pt x="376580" y="52997"/>
                </a:lnTo>
                <a:lnTo>
                  <a:pt x="394919" y="52997"/>
                </a:lnTo>
                <a:lnTo>
                  <a:pt x="397446" y="50482"/>
                </a:lnTo>
                <a:lnTo>
                  <a:pt x="397446" y="29019"/>
                </a:lnTo>
                <a:close/>
                <a:moveTo>
                  <a:pt x="423938" y="82016"/>
                </a:moveTo>
                <a:lnTo>
                  <a:pt x="421411" y="79502"/>
                </a:lnTo>
                <a:lnTo>
                  <a:pt x="397446" y="79502"/>
                </a:lnTo>
                <a:lnTo>
                  <a:pt x="376580" y="79489"/>
                </a:lnTo>
                <a:lnTo>
                  <a:pt x="373468" y="79489"/>
                </a:lnTo>
                <a:lnTo>
                  <a:pt x="370954" y="82003"/>
                </a:lnTo>
                <a:lnTo>
                  <a:pt x="370954" y="105981"/>
                </a:lnTo>
                <a:lnTo>
                  <a:pt x="397446" y="105981"/>
                </a:lnTo>
                <a:lnTo>
                  <a:pt x="403072" y="105994"/>
                </a:lnTo>
                <a:lnTo>
                  <a:pt x="421411" y="105994"/>
                </a:lnTo>
                <a:lnTo>
                  <a:pt x="423938" y="103479"/>
                </a:lnTo>
                <a:lnTo>
                  <a:pt x="423938" y="82016"/>
                </a:lnTo>
                <a:close/>
                <a:moveTo>
                  <a:pt x="503428" y="55511"/>
                </a:moveTo>
                <a:lnTo>
                  <a:pt x="500900" y="52997"/>
                </a:lnTo>
                <a:lnTo>
                  <a:pt x="476935" y="52997"/>
                </a:lnTo>
                <a:lnTo>
                  <a:pt x="452945" y="52997"/>
                </a:lnTo>
                <a:lnTo>
                  <a:pt x="450430" y="50482"/>
                </a:lnTo>
                <a:lnTo>
                  <a:pt x="450430" y="47371"/>
                </a:lnTo>
                <a:lnTo>
                  <a:pt x="450430" y="29032"/>
                </a:lnTo>
                <a:lnTo>
                  <a:pt x="447916" y="26504"/>
                </a:lnTo>
                <a:lnTo>
                  <a:pt x="426453" y="26504"/>
                </a:lnTo>
                <a:lnTo>
                  <a:pt x="423938" y="29032"/>
                </a:lnTo>
                <a:lnTo>
                  <a:pt x="423938" y="52997"/>
                </a:lnTo>
                <a:lnTo>
                  <a:pt x="423938" y="73863"/>
                </a:lnTo>
                <a:lnTo>
                  <a:pt x="423938" y="76974"/>
                </a:lnTo>
                <a:lnTo>
                  <a:pt x="426453" y="79489"/>
                </a:lnTo>
                <a:lnTo>
                  <a:pt x="450430" y="79489"/>
                </a:lnTo>
                <a:lnTo>
                  <a:pt x="450430" y="52997"/>
                </a:lnTo>
                <a:lnTo>
                  <a:pt x="450443" y="79502"/>
                </a:lnTo>
                <a:lnTo>
                  <a:pt x="476935" y="79502"/>
                </a:lnTo>
                <a:lnTo>
                  <a:pt x="482561" y="79489"/>
                </a:lnTo>
                <a:lnTo>
                  <a:pt x="500900" y="79489"/>
                </a:lnTo>
                <a:lnTo>
                  <a:pt x="503428" y="76974"/>
                </a:lnTo>
                <a:lnTo>
                  <a:pt x="503428" y="55511"/>
                </a:lnTo>
                <a:close/>
                <a:moveTo>
                  <a:pt x="529920" y="2527"/>
                </a:moveTo>
                <a:lnTo>
                  <a:pt x="527392" y="12"/>
                </a:lnTo>
                <a:lnTo>
                  <a:pt x="509054" y="12"/>
                </a:lnTo>
                <a:lnTo>
                  <a:pt x="505942" y="12"/>
                </a:lnTo>
                <a:lnTo>
                  <a:pt x="503428" y="2527"/>
                </a:lnTo>
                <a:lnTo>
                  <a:pt x="503428" y="23990"/>
                </a:lnTo>
                <a:lnTo>
                  <a:pt x="505942" y="26504"/>
                </a:lnTo>
                <a:lnTo>
                  <a:pt x="527392" y="26504"/>
                </a:lnTo>
                <a:lnTo>
                  <a:pt x="529920" y="23990"/>
                </a:lnTo>
                <a:lnTo>
                  <a:pt x="529920" y="2527"/>
                </a:lnTo>
                <a:close/>
                <a:moveTo>
                  <a:pt x="556412" y="29032"/>
                </a:moveTo>
                <a:lnTo>
                  <a:pt x="553897" y="26504"/>
                </a:lnTo>
                <a:lnTo>
                  <a:pt x="532434" y="26504"/>
                </a:lnTo>
                <a:lnTo>
                  <a:pt x="529920" y="29032"/>
                </a:lnTo>
                <a:lnTo>
                  <a:pt x="529920" y="52997"/>
                </a:lnTo>
                <a:lnTo>
                  <a:pt x="529920" y="79489"/>
                </a:lnTo>
                <a:lnTo>
                  <a:pt x="529920" y="100355"/>
                </a:lnTo>
                <a:lnTo>
                  <a:pt x="529920" y="103466"/>
                </a:lnTo>
                <a:lnTo>
                  <a:pt x="532434" y="105981"/>
                </a:lnTo>
                <a:lnTo>
                  <a:pt x="556412" y="105981"/>
                </a:lnTo>
                <a:lnTo>
                  <a:pt x="556412" y="79502"/>
                </a:lnTo>
                <a:lnTo>
                  <a:pt x="556412" y="52997"/>
                </a:lnTo>
                <a:lnTo>
                  <a:pt x="556412" y="47371"/>
                </a:lnTo>
                <a:lnTo>
                  <a:pt x="556412" y="29032"/>
                </a:lnTo>
                <a:close/>
                <a:moveTo>
                  <a:pt x="609409" y="55511"/>
                </a:moveTo>
                <a:lnTo>
                  <a:pt x="606882" y="52997"/>
                </a:lnTo>
                <a:lnTo>
                  <a:pt x="582917" y="52997"/>
                </a:lnTo>
                <a:lnTo>
                  <a:pt x="558939" y="52997"/>
                </a:lnTo>
                <a:lnTo>
                  <a:pt x="556425" y="50482"/>
                </a:lnTo>
                <a:lnTo>
                  <a:pt x="556425" y="52997"/>
                </a:lnTo>
                <a:lnTo>
                  <a:pt x="556425" y="79489"/>
                </a:lnTo>
                <a:lnTo>
                  <a:pt x="556425" y="105981"/>
                </a:lnTo>
                <a:lnTo>
                  <a:pt x="582917" y="105981"/>
                </a:lnTo>
                <a:lnTo>
                  <a:pt x="582917" y="79502"/>
                </a:lnTo>
                <a:lnTo>
                  <a:pt x="588543" y="79489"/>
                </a:lnTo>
                <a:lnTo>
                  <a:pt x="606882" y="79489"/>
                </a:lnTo>
                <a:lnTo>
                  <a:pt x="609409" y="76974"/>
                </a:lnTo>
                <a:lnTo>
                  <a:pt x="609409" y="55511"/>
                </a:lnTo>
                <a:close/>
                <a:moveTo>
                  <a:pt x="662393" y="29019"/>
                </a:moveTo>
                <a:lnTo>
                  <a:pt x="659879" y="26504"/>
                </a:lnTo>
                <a:lnTo>
                  <a:pt x="656767" y="26504"/>
                </a:lnTo>
                <a:lnTo>
                  <a:pt x="638416" y="26504"/>
                </a:lnTo>
                <a:lnTo>
                  <a:pt x="635901" y="23990"/>
                </a:lnTo>
                <a:lnTo>
                  <a:pt x="635901" y="20866"/>
                </a:lnTo>
                <a:lnTo>
                  <a:pt x="635901" y="2527"/>
                </a:lnTo>
                <a:lnTo>
                  <a:pt x="633387" y="0"/>
                </a:lnTo>
                <a:lnTo>
                  <a:pt x="611924" y="0"/>
                </a:lnTo>
                <a:lnTo>
                  <a:pt x="609409" y="2527"/>
                </a:lnTo>
                <a:lnTo>
                  <a:pt x="609409" y="26492"/>
                </a:lnTo>
                <a:lnTo>
                  <a:pt x="635901" y="26492"/>
                </a:lnTo>
                <a:lnTo>
                  <a:pt x="609409" y="26504"/>
                </a:lnTo>
                <a:lnTo>
                  <a:pt x="609409" y="47371"/>
                </a:lnTo>
                <a:lnTo>
                  <a:pt x="609409" y="50482"/>
                </a:lnTo>
                <a:lnTo>
                  <a:pt x="611924" y="52997"/>
                </a:lnTo>
                <a:lnTo>
                  <a:pt x="633387" y="52997"/>
                </a:lnTo>
                <a:lnTo>
                  <a:pt x="635901" y="55511"/>
                </a:lnTo>
                <a:lnTo>
                  <a:pt x="635901" y="73863"/>
                </a:lnTo>
                <a:lnTo>
                  <a:pt x="635901" y="76974"/>
                </a:lnTo>
                <a:lnTo>
                  <a:pt x="638416" y="79489"/>
                </a:lnTo>
                <a:lnTo>
                  <a:pt x="662393" y="79489"/>
                </a:lnTo>
                <a:lnTo>
                  <a:pt x="662393" y="52997"/>
                </a:lnTo>
                <a:lnTo>
                  <a:pt x="662393" y="29019"/>
                </a:lnTo>
                <a:close/>
                <a:moveTo>
                  <a:pt x="715391" y="52997"/>
                </a:moveTo>
                <a:lnTo>
                  <a:pt x="688898" y="52997"/>
                </a:lnTo>
                <a:lnTo>
                  <a:pt x="688886" y="50482"/>
                </a:lnTo>
                <a:lnTo>
                  <a:pt x="686371" y="52997"/>
                </a:lnTo>
                <a:lnTo>
                  <a:pt x="664921" y="52997"/>
                </a:lnTo>
                <a:lnTo>
                  <a:pt x="662406" y="50482"/>
                </a:lnTo>
                <a:lnTo>
                  <a:pt x="662406" y="52997"/>
                </a:lnTo>
                <a:lnTo>
                  <a:pt x="662406" y="79502"/>
                </a:lnTo>
                <a:lnTo>
                  <a:pt x="688898" y="79502"/>
                </a:lnTo>
                <a:lnTo>
                  <a:pt x="712876" y="79489"/>
                </a:lnTo>
                <a:lnTo>
                  <a:pt x="715391" y="76974"/>
                </a:lnTo>
                <a:lnTo>
                  <a:pt x="715391" y="73863"/>
                </a:lnTo>
                <a:lnTo>
                  <a:pt x="715391" y="52997"/>
                </a:lnTo>
                <a:close/>
                <a:moveTo>
                  <a:pt x="768375" y="55511"/>
                </a:moveTo>
                <a:lnTo>
                  <a:pt x="765848" y="52997"/>
                </a:lnTo>
                <a:lnTo>
                  <a:pt x="747509" y="52997"/>
                </a:lnTo>
                <a:lnTo>
                  <a:pt x="744397" y="52997"/>
                </a:lnTo>
                <a:lnTo>
                  <a:pt x="741883" y="55511"/>
                </a:lnTo>
                <a:lnTo>
                  <a:pt x="741883" y="76974"/>
                </a:lnTo>
                <a:lnTo>
                  <a:pt x="744397" y="79489"/>
                </a:lnTo>
                <a:lnTo>
                  <a:pt x="765848" y="79489"/>
                </a:lnTo>
                <a:lnTo>
                  <a:pt x="768375" y="76974"/>
                </a:lnTo>
                <a:lnTo>
                  <a:pt x="768375" y="55511"/>
                </a:lnTo>
                <a:close/>
                <a:moveTo>
                  <a:pt x="768375" y="2527"/>
                </a:moveTo>
                <a:lnTo>
                  <a:pt x="765848" y="12"/>
                </a:lnTo>
                <a:lnTo>
                  <a:pt x="741883" y="12"/>
                </a:lnTo>
                <a:lnTo>
                  <a:pt x="715391" y="0"/>
                </a:lnTo>
                <a:lnTo>
                  <a:pt x="688898" y="0"/>
                </a:lnTo>
                <a:lnTo>
                  <a:pt x="688898" y="26492"/>
                </a:lnTo>
                <a:lnTo>
                  <a:pt x="688886" y="12"/>
                </a:lnTo>
                <a:lnTo>
                  <a:pt x="683260" y="12"/>
                </a:lnTo>
                <a:lnTo>
                  <a:pt x="664921" y="12"/>
                </a:lnTo>
                <a:lnTo>
                  <a:pt x="662393" y="2527"/>
                </a:lnTo>
                <a:lnTo>
                  <a:pt x="662393" y="23990"/>
                </a:lnTo>
                <a:lnTo>
                  <a:pt x="664921" y="26504"/>
                </a:lnTo>
                <a:lnTo>
                  <a:pt x="686384" y="26504"/>
                </a:lnTo>
                <a:lnTo>
                  <a:pt x="688898" y="29019"/>
                </a:lnTo>
                <a:lnTo>
                  <a:pt x="688898" y="52984"/>
                </a:lnTo>
                <a:lnTo>
                  <a:pt x="715391" y="52984"/>
                </a:lnTo>
                <a:lnTo>
                  <a:pt x="715391" y="29019"/>
                </a:lnTo>
                <a:lnTo>
                  <a:pt x="717905" y="26504"/>
                </a:lnTo>
                <a:lnTo>
                  <a:pt x="741883" y="26504"/>
                </a:lnTo>
                <a:lnTo>
                  <a:pt x="747509" y="26504"/>
                </a:lnTo>
                <a:lnTo>
                  <a:pt x="765848" y="26504"/>
                </a:lnTo>
                <a:lnTo>
                  <a:pt x="768375" y="23990"/>
                </a:lnTo>
                <a:lnTo>
                  <a:pt x="768375" y="2527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bg object 20"/>
          <p:cNvSpPr/>
          <p:nvPr/>
        </p:nvSpPr>
        <p:spPr>
          <a:xfrm>
            <a:off x="8853840" y="12295440"/>
            <a:ext cx="741960" cy="105840"/>
          </a:xfrm>
          <a:custGeom>
            <a:avLst/>
            <a:gdLst/>
            <a:ahLst/>
            <a:rect l="l" t="t" r="r" b="b"/>
            <a:pathLst>
              <a:path w="742315" h="106045">
                <a:moveTo>
                  <a:pt x="26492" y="103466"/>
                </a:moveTo>
                <a:lnTo>
                  <a:pt x="23977" y="105981"/>
                </a:lnTo>
                <a:lnTo>
                  <a:pt x="26492" y="105981"/>
                </a:lnTo>
                <a:lnTo>
                  <a:pt x="26492" y="103466"/>
                </a:lnTo>
                <a:close/>
                <a:moveTo>
                  <a:pt x="26504" y="29032"/>
                </a:moveTo>
                <a:lnTo>
                  <a:pt x="23990" y="26504"/>
                </a:lnTo>
                <a:lnTo>
                  <a:pt x="2527" y="26504"/>
                </a:lnTo>
                <a:lnTo>
                  <a:pt x="12" y="29032"/>
                </a:lnTo>
                <a:lnTo>
                  <a:pt x="12" y="52997"/>
                </a:lnTo>
                <a:lnTo>
                  <a:pt x="0" y="73863"/>
                </a:lnTo>
                <a:lnTo>
                  <a:pt x="0" y="76974"/>
                </a:lnTo>
                <a:lnTo>
                  <a:pt x="2514" y="79489"/>
                </a:lnTo>
                <a:lnTo>
                  <a:pt x="23977" y="79489"/>
                </a:lnTo>
                <a:lnTo>
                  <a:pt x="26492" y="76974"/>
                </a:lnTo>
                <a:lnTo>
                  <a:pt x="26492" y="52997"/>
                </a:lnTo>
                <a:lnTo>
                  <a:pt x="26504" y="47371"/>
                </a:lnTo>
                <a:lnTo>
                  <a:pt x="26504" y="29032"/>
                </a:lnTo>
                <a:close/>
                <a:moveTo>
                  <a:pt x="52997" y="82016"/>
                </a:moveTo>
                <a:lnTo>
                  <a:pt x="50482" y="79489"/>
                </a:lnTo>
                <a:lnTo>
                  <a:pt x="29019" y="79489"/>
                </a:lnTo>
                <a:lnTo>
                  <a:pt x="26504" y="82016"/>
                </a:lnTo>
                <a:lnTo>
                  <a:pt x="26504" y="105981"/>
                </a:lnTo>
                <a:lnTo>
                  <a:pt x="52997" y="105981"/>
                </a:lnTo>
                <a:lnTo>
                  <a:pt x="52997" y="100355"/>
                </a:lnTo>
                <a:lnTo>
                  <a:pt x="52997" y="82016"/>
                </a:lnTo>
                <a:close/>
                <a:moveTo>
                  <a:pt x="79489" y="26504"/>
                </a:moveTo>
                <a:lnTo>
                  <a:pt x="52997" y="26504"/>
                </a:lnTo>
                <a:lnTo>
                  <a:pt x="52997" y="47371"/>
                </a:lnTo>
                <a:lnTo>
                  <a:pt x="52997" y="50482"/>
                </a:lnTo>
                <a:lnTo>
                  <a:pt x="55511" y="52997"/>
                </a:lnTo>
                <a:lnTo>
                  <a:pt x="76974" y="52997"/>
                </a:lnTo>
                <a:lnTo>
                  <a:pt x="79489" y="50482"/>
                </a:lnTo>
                <a:lnTo>
                  <a:pt x="79489" y="26504"/>
                </a:lnTo>
                <a:close/>
                <a:moveTo>
                  <a:pt x="158978" y="55511"/>
                </a:moveTo>
                <a:lnTo>
                  <a:pt x="156451" y="52997"/>
                </a:lnTo>
                <a:lnTo>
                  <a:pt x="132486" y="52997"/>
                </a:lnTo>
                <a:lnTo>
                  <a:pt x="111620" y="52997"/>
                </a:lnTo>
                <a:lnTo>
                  <a:pt x="108508" y="52997"/>
                </a:lnTo>
                <a:lnTo>
                  <a:pt x="105994" y="55511"/>
                </a:lnTo>
                <a:lnTo>
                  <a:pt x="105994" y="79489"/>
                </a:lnTo>
                <a:lnTo>
                  <a:pt x="105981" y="76974"/>
                </a:lnTo>
                <a:lnTo>
                  <a:pt x="103466" y="79489"/>
                </a:lnTo>
                <a:lnTo>
                  <a:pt x="85128" y="79489"/>
                </a:lnTo>
                <a:lnTo>
                  <a:pt x="82016" y="79489"/>
                </a:lnTo>
                <a:lnTo>
                  <a:pt x="79502" y="82003"/>
                </a:lnTo>
                <a:lnTo>
                  <a:pt x="79502" y="105981"/>
                </a:lnTo>
                <a:lnTo>
                  <a:pt x="105994" y="105981"/>
                </a:lnTo>
                <a:lnTo>
                  <a:pt x="132486" y="105994"/>
                </a:lnTo>
                <a:lnTo>
                  <a:pt x="132486" y="82003"/>
                </a:lnTo>
                <a:lnTo>
                  <a:pt x="135001" y="79489"/>
                </a:lnTo>
                <a:lnTo>
                  <a:pt x="138112" y="79489"/>
                </a:lnTo>
                <a:lnTo>
                  <a:pt x="156451" y="79489"/>
                </a:lnTo>
                <a:lnTo>
                  <a:pt x="158978" y="76974"/>
                </a:lnTo>
                <a:lnTo>
                  <a:pt x="158978" y="55511"/>
                </a:lnTo>
                <a:close/>
                <a:moveTo>
                  <a:pt x="185470" y="82003"/>
                </a:moveTo>
                <a:lnTo>
                  <a:pt x="182943" y="79489"/>
                </a:lnTo>
                <a:lnTo>
                  <a:pt x="164604" y="79489"/>
                </a:lnTo>
                <a:lnTo>
                  <a:pt x="161493" y="79489"/>
                </a:lnTo>
                <a:lnTo>
                  <a:pt x="158978" y="82003"/>
                </a:lnTo>
                <a:lnTo>
                  <a:pt x="158978" y="103466"/>
                </a:lnTo>
                <a:lnTo>
                  <a:pt x="161493" y="105981"/>
                </a:lnTo>
                <a:lnTo>
                  <a:pt x="182943" y="105981"/>
                </a:lnTo>
                <a:lnTo>
                  <a:pt x="185470" y="103466"/>
                </a:lnTo>
                <a:lnTo>
                  <a:pt x="185470" y="82003"/>
                </a:lnTo>
                <a:close/>
                <a:moveTo>
                  <a:pt x="185470" y="26504"/>
                </a:moveTo>
                <a:lnTo>
                  <a:pt x="179844" y="26504"/>
                </a:lnTo>
                <a:lnTo>
                  <a:pt x="161505" y="26504"/>
                </a:lnTo>
                <a:lnTo>
                  <a:pt x="158978" y="29019"/>
                </a:lnTo>
                <a:lnTo>
                  <a:pt x="158978" y="50482"/>
                </a:lnTo>
                <a:lnTo>
                  <a:pt x="161505" y="52997"/>
                </a:lnTo>
                <a:lnTo>
                  <a:pt x="185470" y="52997"/>
                </a:lnTo>
                <a:lnTo>
                  <a:pt x="185470" y="26504"/>
                </a:lnTo>
                <a:close/>
                <a:moveTo>
                  <a:pt x="214490" y="26504"/>
                </a:moveTo>
                <a:lnTo>
                  <a:pt x="211975" y="26504"/>
                </a:lnTo>
                <a:lnTo>
                  <a:pt x="185483" y="26504"/>
                </a:lnTo>
                <a:lnTo>
                  <a:pt x="185483" y="52997"/>
                </a:lnTo>
                <a:lnTo>
                  <a:pt x="209461" y="52997"/>
                </a:lnTo>
                <a:lnTo>
                  <a:pt x="211975" y="50482"/>
                </a:lnTo>
                <a:lnTo>
                  <a:pt x="211975" y="47371"/>
                </a:lnTo>
                <a:lnTo>
                  <a:pt x="211975" y="29019"/>
                </a:lnTo>
                <a:lnTo>
                  <a:pt x="214490" y="26504"/>
                </a:lnTo>
                <a:close/>
                <a:moveTo>
                  <a:pt x="291452" y="55511"/>
                </a:moveTo>
                <a:lnTo>
                  <a:pt x="288937" y="52997"/>
                </a:lnTo>
                <a:lnTo>
                  <a:pt x="285826" y="52997"/>
                </a:lnTo>
                <a:lnTo>
                  <a:pt x="264960" y="52997"/>
                </a:lnTo>
                <a:lnTo>
                  <a:pt x="238467" y="52984"/>
                </a:lnTo>
                <a:lnTo>
                  <a:pt x="232841" y="52997"/>
                </a:lnTo>
                <a:lnTo>
                  <a:pt x="214503" y="52997"/>
                </a:lnTo>
                <a:lnTo>
                  <a:pt x="211975" y="55511"/>
                </a:lnTo>
                <a:lnTo>
                  <a:pt x="211975" y="76974"/>
                </a:lnTo>
                <a:lnTo>
                  <a:pt x="214503" y="79489"/>
                </a:lnTo>
                <a:lnTo>
                  <a:pt x="238467" y="79489"/>
                </a:lnTo>
                <a:lnTo>
                  <a:pt x="264960" y="79476"/>
                </a:lnTo>
                <a:lnTo>
                  <a:pt x="262445" y="79502"/>
                </a:lnTo>
                <a:lnTo>
                  <a:pt x="264960" y="82016"/>
                </a:lnTo>
                <a:lnTo>
                  <a:pt x="264960" y="100355"/>
                </a:lnTo>
                <a:lnTo>
                  <a:pt x="264960" y="103466"/>
                </a:lnTo>
                <a:lnTo>
                  <a:pt x="267474" y="105981"/>
                </a:lnTo>
                <a:lnTo>
                  <a:pt x="291452" y="105981"/>
                </a:lnTo>
                <a:lnTo>
                  <a:pt x="291452" y="79489"/>
                </a:lnTo>
                <a:lnTo>
                  <a:pt x="291452" y="55511"/>
                </a:lnTo>
                <a:close/>
                <a:moveTo>
                  <a:pt x="317957" y="29019"/>
                </a:moveTo>
                <a:lnTo>
                  <a:pt x="315429" y="26504"/>
                </a:lnTo>
                <a:lnTo>
                  <a:pt x="297091" y="26504"/>
                </a:lnTo>
                <a:lnTo>
                  <a:pt x="293979" y="26504"/>
                </a:lnTo>
                <a:lnTo>
                  <a:pt x="291465" y="29019"/>
                </a:lnTo>
                <a:lnTo>
                  <a:pt x="291465" y="50482"/>
                </a:lnTo>
                <a:lnTo>
                  <a:pt x="293979" y="52997"/>
                </a:lnTo>
                <a:lnTo>
                  <a:pt x="315429" y="52997"/>
                </a:lnTo>
                <a:lnTo>
                  <a:pt x="317957" y="50482"/>
                </a:lnTo>
                <a:lnTo>
                  <a:pt x="317957" y="29019"/>
                </a:lnTo>
                <a:close/>
                <a:moveTo>
                  <a:pt x="370941" y="79489"/>
                </a:moveTo>
                <a:lnTo>
                  <a:pt x="346964" y="79489"/>
                </a:lnTo>
                <a:lnTo>
                  <a:pt x="344449" y="76974"/>
                </a:lnTo>
                <a:lnTo>
                  <a:pt x="344449" y="73863"/>
                </a:lnTo>
                <a:lnTo>
                  <a:pt x="344449" y="55524"/>
                </a:lnTo>
                <a:lnTo>
                  <a:pt x="341934" y="52997"/>
                </a:lnTo>
                <a:lnTo>
                  <a:pt x="320471" y="52997"/>
                </a:lnTo>
                <a:lnTo>
                  <a:pt x="317957" y="55524"/>
                </a:lnTo>
                <a:lnTo>
                  <a:pt x="317957" y="79489"/>
                </a:lnTo>
                <a:lnTo>
                  <a:pt x="317944" y="76974"/>
                </a:lnTo>
                <a:lnTo>
                  <a:pt x="315429" y="79489"/>
                </a:lnTo>
                <a:lnTo>
                  <a:pt x="293979" y="79489"/>
                </a:lnTo>
                <a:lnTo>
                  <a:pt x="291465" y="76974"/>
                </a:lnTo>
                <a:lnTo>
                  <a:pt x="291465" y="79489"/>
                </a:lnTo>
                <a:lnTo>
                  <a:pt x="291465" y="105994"/>
                </a:lnTo>
                <a:lnTo>
                  <a:pt x="317957" y="105994"/>
                </a:lnTo>
                <a:lnTo>
                  <a:pt x="344449" y="105994"/>
                </a:lnTo>
                <a:lnTo>
                  <a:pt x="370941" y="105994"/>
                </a:lnTo>
                <a:lnTo>
                  <a:pt x="370941" y="79489"/>
                </a:lnTo>
                <a:close/>
                <a:moveTo>
                  <a:pt x="370941" y="26504"/>
                </a:moveTo>
                <a:lnTo>
                  <a:pt x="365315" y="26504"/>
                </a:lnTo>
                <a:lnTo>
                  <a:pt x="346976" y="26504"/>
                </a:lnTo>
                <a:lnTo>
                  <a:pt x="344449" y="29019"/>
                </a:lnTo>
                <a:lnTo>
                  <a:pt x="344449" y="50482"/>
                </a:lnTo>
                <a:lnTo>
                  <a:pt x="346976" y="52997"/>
                </a:lnTo>
                <a:lnTo>
                  <a:pt x="370941" y="52997"/>
                </a:lnTo>
                <a:lnTo>
                  <a:pt x="370941" y="26504"/>
                </a:lnTo>
                <a:close/>
                <a:moveTo>
                  <a:pt x="397446" y="82003"/>
                </a:moveTo>
                <a:lnTo>
                  <a:pt x="394919" y="79489"/>
                </a:lnTo>
                <a:lnTo>
                  <a:pt x="370954" y="79489"/>
                </a:lnTo>
                <a:lnTo>
                  <a:pt x="370954" y="105981"/>
                </a:lnTo>
                <a:lnTo>
                  <a:pt x="376580" y="105981"/>
                </a:lnTo>
                <a:lnTo>
                  <a:pt x="394919" y="105981"/>
                </a:lnTo>
                <a:lnTo>
                  <a:pt x="397446" y="103466"/>
                </a:lnTo>
                <a:lnTo>
                  <a:pt x="397446" y="82003"/>
                </a:lnTo>
                <a:close/>
                <a:moveTo>
                  <a:pt x="399961" y="26504"/>
                </a:moveTo>
                <a:lnTo>
                  <a:pt x="397446" y="26504"/>
                </a:lnTo>
                <a:lnTo>
                  <a:pt x="370954" y="26504"/>
                </a:lnTo>
                <a:lnTo>
                  <a:pt x="370954" y="52997"/>
                </a:lnTo>
                <a:lnTo>
                  <a:pt x="394931" y="52997"/>
                </a:lnTo>
                <a:lnTo>
                  <a:pt x="397446" y="50482"/>
                </a:lnTo>
                <a:lnTo>
                  <a:pt x="397446" y="47371"/>
                </a:lnTo>
                <a:lnTo>
                  <a:pt x="397446" y="29019"/>
                </a:lnTo>
                <a:lnTo>
                  <a:pt x="399961" y="26504"/>
                </a:lnTo>
                <a:close/>
                <a:moveTo>
                  <a:pt x="423926" y="50482"/>
                </a:moveTo>
                <a:lnTo>
                  <a:pt x="421411" y="52997"/>
                </a:lnTo>
                <a:lnTo>
                  <a:pt x="418299" y="52997"/>
                </a:lnTo>
                <a:lnTo>
                  <a:pt x="399961" y="52997"/>
                </a:lnTo>
                <a:lnTo>
                  <a:pt x="397433" y="55511"/>
                </a:lnTo>
                <a:lnTo>
                  <a:pt x="397433" y="76974"/>
                </a:lnTo>
                <a:lnTo>
                  <a:pt x="399961" y="79489"/>
                </a:lnTo>
                <a:lnTo>
                  <a:pt x="423926" y="79489"/>
                </a:lnTo>
                <a:lnTo>
                  <a:pt x="423926" y="52997"/>
                </a:lnTo>
                <a:lnTo>
                  <a:pt x="423926" y="50482"/>
                </a:lnTo>
                <a:close/>
                <a:moveTo>
                  <a:pt x="450430" y="79489"/>
                </a:moveTo>
                <a:lnTo>
                  <a:pt x="423938" y="79489"/>
                </a:lnTo>
                <a:lnTo>
                  <a:pt x="421424" y="79502"/>
                </a:lnTo>
                <a:lnTo>
                  <a:pt x="423938" y="82016"/>
                </a:lnTo>
                <a:lnTo>
                  <a:pt x="423938" y="100355"/>
                </a:lnTo>
                <a:lnTo>
                  <a:pt x="423938" y="103466"/>
                </a:lnTo>
                <a:lnTo>
                  <a:pt x="426453" y="105981"/>
                </a:lnTo>
                <a:lnTo>
                  <a:pt x="450430" y="105981"/>
                </a:lnTo>
                <a:lnTo>
                  <a:pt x="450430" y="79489"/>
                </a:lnTo>
                <a:close/>
                <a:moveTo>
                  <a:pt x="503415" y="82003"/>
                </a:moveTo>
                <a:lnTo>
                  <a:pt x="500900" y="79489"/>
                </a:lnTo>
                <a:lnTo>
                  <a:pt x="497789" y="79489"/>
                </a:lnTo>
                <a:lnTo>
                  <a:pt x="476935" y="79489"/>
                </a:lnTo>
                <a:lnTo>
                  <a:pt x="452945" y="79489"/>
                </a:lnTo>
                <a:lnTo>
                  <a:pt x="450430" y="76974"/>
                </a:lnTo>
                <a:lnTo>
                  <a:pt x="450430" y="52997"/>
                </a:lnTo>
                <a:lnTo>
                  <a:pt x="450430" y="47371"/>
                </a:lnTo>
                <a:lnTo>
                  <a:pt x="450430" y="29032"/>
                </a:lnTo>
                <a:lnTo>
                  <a:pt x="447916" y="26504"/>
                </a:lnTo>
                <a:lnTo>
                  <a:pt x="426453" y="26504"/>
                </a:lnTo>
                <a:lnTo>
                  <a:pt x="423938" y="29032"/>
                </a:lnTo>
                <a:lnTo>
                  <a:pt x="423938" y="52984"/>
                </a:lnTo>
                <a:lnTo>
                  <a:pt x="423938" y="79476"/>
                </a:lnTo>
                <a:lnTo>
                  <a:pt x="450430" y="79476"/>
                </a:lnTo>
                <a:lnTo>
                  <a:pt x="450443" y="105994"/>
                </a:lnTo>
                <a:lnTo>
                  <a:pt x="476935" y="105994"/>
                </a:lnTo>
                <a:lnTo>
                  <a:pt x="503415" y="105981"/>
                </a:lnTo>
                <a:lnTo>
                  <a:pt x="503415" y="82003"/>
                </a:lnTo>
                <a:close/>
                <a:moveTo>
                  <a:pt x="529920" y="29019"/>
                </a:moveTo>
                <a:lnTo>
                  <a:pt x="527405" y="26504"/>
                </a:lnTo>
                <a:lnTo>
                  <a:pt x="524294" y="26504"/>
                </a:lnTo>
                <a:lnTo>
                  <a:pt x="503428" y="26504"/>
                </a:lnTo>
                <a:lnTo>
                  <a:pt x="503428" y="52997"/>
                </a:lnTo>
                <a:lnTo>
                  <a:pt x="503415" y="26504"/>
                </a:lnTo>
                <a:lnTo>
                  <a:pt x="497789" y="26504"/>
                </a:lnTo>
                <a:lnTo>
                  <a:pt x="479450" y="26504"/>
                </a:lnTo>
                <a:lnTo>
                  <a:pt x="476923" y="29019"/>
                </a:lnTo>
                <a:lnTo>
                  <a:pt x="476923" y="50482"/>
                </a:lnTo>
                <a:lnTo>
                  <a:pt x="479450" y="52997"/>
                </a:lnTo>
                <a:lnTo>
                  <a:pt x="500913" y="52997"/>
                </a:lnTo>
                <a:lnTo>
                  <a:pt x="503428" y="55511"/>
                </a:lnTo>
                <a:lnTo>
                  <a:pt x="503428" y="73863"/>
                </a:lnTo>
                <a:lnTo>
                  <a:pt x="503428" y="76974"/>
                </a:lnTo>
                <a:lnTo>
                  <a:pt x="505942" y="79489"/>
                </a:lnTo>
                <a:lnTo>
                  <a:pt x="527405" y="79489"/>
                </a:lnTo>
                <a:lnTo>
                  <a:pt x="529920" y="76974"/>
                </a:lnTo>
                <a:lnTo>
                  <a:pt x="529920" y="52997"/>
                </a:lnTo>
                <a:lnTo>
                  <a:pt x="529920" y="29019"/>
                </a:lnTo>
                <a:close/>
                <a:moveTo>
                  <a:pt x="582904" y="26504"/>
                </a:moveTo>
                <a:lnTo>
                  <a:pt x="556412" y="26504"/>
                </a:lnTo>
                <a:lnTo>
                  <a:pt x="553897" y="26504"/>
                </a:lnTo>
                <a:lnTo>
                  <a:pt x="556412" y="29019"/>
                </a:lnTo>
                <a:lnTo>
                  <a:pt x="556412" y="47371"/>
                </a:lnTo>
                <a:lnTo>
                  <a:pt x="556412" y="50482"/>
                </a:lnTo>
                <a:lnTo>
                  <a:pt x="558927" y="52997"/>
                </a:lnTo>
                <a:lnTo>
                  <a:pt x="580390" y="52997"/>
                </a:lnTo>
                <a:lnTo>
                  <a:pt x="582904" y="55511"/>
                </a:lnTo>
                <a:lnTo>
                  <a:pt x="582904" y="52997"/>
                </a:lnTo>
                <a:lnTo>
                  <a:pt x="582904" y="26504"/>
                </a:lnTo>
                <a:close/>
                <a:moveTo>
                  <a:pt x="609396" y="79489"/>
                </a:moveTo>
                <a:lnTo>
                  <a:pt x="582904" y="79489"/>
                </a:lnTo>
                <a:lnTo>
                  <a:pt x="582904" y="100355"/>
                </a:lnTo>
                <a:lnTo>
                  <a:pt x="582904" y="103466"/>
                </a:lnTo>
                <a:lnTo>
                  <a:pt x="585419" y="105981"/>
                </a:lnTo>
                <a:lnTo>
                  <a:pt x="609396" y="105981"/>
                </a:lnTo>
                <a:lnTo>
                  <a:pt x="609396" y="79489"/>
                </a:lnTo>
                <a:close/>
                <a:moveTo>
                  <a:pt x="662393" y="23990"/>
                </a:moveTo>
                <a:lnTo>
                  <a:pt x="659892" y="26492"/>
                </a:lnTo>
                <a:lnTo>
                  <a:pt x="635901" y="26492"/>
                </a:lnTo>
                <a:lnTo>
                  <a:pt x="609409" y="26492"/>
                </a:lnTo>
                <a:lnTo>
                  <a:pt x="585419" y="26492"/>
                </a:lnTo>
                <a:lnTo>
                  <a:pt x="582917" y="23990"/>
                </a:lnTo>
                <a:lnTo>
                  <a:pt x="582917" y="2514"/>
                </a:lnTo>
                <a:lnTo>
                  <a:pt x="585431" y="0"/>
                </a:lnTo>
                <a:lnTo>
                  <a:pt x="582917" y="0"/>
                </a:lnTo>
                <a:lnTo>
                  <a:pt x="556425" y="0"/>
                </a:lnTo>
                <a:lnTo>
                  <a:pt x="556425" y="26492"/>
                </a:lnTo>
                <a:lnTo>
                  <a:pt x="582917" y="26492"/>
                </a:lnTo>
                <a:lnTo>
                  <a:pt x="582917" y="52984"/>
                </a:lnTo>
                <a:lnTo>
                  <a:pt x="582917" y="79476"/>
                </a:lnTo>
                <a:lnTo>
                  <a:pt x="609409" y="79476"/>
                </a:lnTo>
                <a:lnTo>
                  <a:pt x="611924" y="79489"/>
                </a:lnTo>
                <a:lnTo>
                  <a:pt x="609409" y="76974"/>
                </a:lnTo>
                <a:lnTo>
                  <a:pt x="609409" y="55511"/>
                </a:lnTo>
                <a:lnTo>
                  <a:pt x="611924" y="52997"/>
                </a:lnTo>
                <a:lnTo>
                  <a:pt x="635901" y="52997"/>
                </a:lnTo>
                <a:lnTo>
                  <a:pt x="662393" y="52997"/>
                </a:lnTo>
                <a:lnTo>
                  <a:pt x="662393" y="26504"/>
                </a:lnTo>
                <a:lnTo>
                  <a:pt x="662393" y="23990"/>
                </a:lnTo>
                <a:close/>
                <a:moveTo>
                  <a:pt x="662393" y="12"/>
                </a:moveTo>
                <a:lnTo>
                  <a:pt x="659879" y="12"/>
                </a:lnTo>
                <a:lnTo>
                  <a:pt x="662393" y="2527"/>
                </a:lnTo>
                <a:lnTo>
                  <a:pt x="662393" y="12"/>
                </a:lnTo>
                <a:close/>
                <a:moveTo>
                  <a:pt x="688886" y="76974"/>
                </a:moveTo>
                <a:lnTo>
                  <a:pt x="686371" y="79489"/>
                </a:lnTo>
                <a:lnTo>
                  <a:pt x="688886" y="79489"/>
                </a:lnTo>
                <a:lnTo>
                  <a:pt x="688886" y="76974"/>
                </a:lnTo>
                <a:close/>
                <a:moveTo>
                  <a:pt x="741883" y="29019"/>
                </a:moveTo>
                <a:lnTo>
                  <a:pt x="739355" y="26504"/>
                </a:lnTo>
                <a:lnTo>
                  <a:pt x="715391" y="26504"/>
                </a:lnTo>
                <a:lnTo>
                  <a:pt x="691400" y="26492"/>
                </a:lnTo>
                <a:lnTo>
                  <a:pt x="688898" y="23990"/>
                </a:lnTo>
                <a:lnTo>
                  <a:pt x="688898" y="2514"/>
                </a:lnTo>
                <a:lnTo>
                  <a:pt x="691413" y="0"/>
                </a:lnTo>
                <a:lnTo>
                  <a:pt x="688898" y="0"/>
                </a:lnTo>
                <a:lnTo>
                  <a:pt x="662406" y="0"/>
                </a:lnTo>
                <a:lnTo>
                  <a:pt x="662406" y="26492"/>
                </a:lnTo>
                <a:lnTo>
                  <a:pt x="662406" y="52997"/>
                </a:lnTo>
                <a:lnTo>
                  <a:pt x="686384" y="52997"/>
                </a:lnTo>
                <a:lnTo>
                  <a:pt x="688898" y="55511"/>
                </a:lnTo>
                <a:lnTo>
                  <a:pt x="688898" y="79476"/>
                </a:lnTo>
                <a:lnTo>
                  <a:pt x="715391" y="79476"/>
                </a:lnTo>
                <a:lnTo>
                  <a:pt x="717905" y="79489"/>
                </a:lnTo>
                <a:lnTo>
                  <a:pt x="715391" y="76974"/>
                </a:lnTo>
                <a:lnTo>
                  <a:pt x="715391" y="55511"/>
                </a:lnTo>
                <a:lnTo>
                  <a:pt x="717905" y="52997"/>
                </a:lnTo>
                <a:lnTo>
                  <a:pt x="721017" y="52997"/>
                </a:lnTo>
                <a:lnTo>
                  <a:pt x="739355" y="52997"/>
                </a:lnTo>
                <a:lnTo>
                  <a:pt x="741883" y="50482"/>
                </a:lnTo>
                <a:lnTo>
                  <a:pt x="741883" y="29019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bg object 21"/>
          <p:cNvSpPr/>
          <p:nvPr/>
        </p:nvSpPr>
        <p:spPr>
          <a:xfrm>
            <a:off x="8853840" y="12375000"/>
            <a:ext cx="741960" cy="105840"/>
          </a:xfrm>
          <a:custGeom>
            <a:avLst/>
            <a:gdLst/>
            <a:ahLst/>
            <a:rect l="l" t="t" r="r" b="b"/>
            <a:pathLst>
              <a:path w="742315" h="106045">
                <a:moveTo>
                  <a:pt x="26492" y="79489"/>
                </a:moveTo>
                <a:lnTo>
                  <a:pt x="20866" y="79489"/>
                </a:lnTo>
                <a:lnTo>
                  <a:pt x="2527" y="79489"/>
                </a:lnTo>
                <a:lnTo>
                  <a:pt x="0" y="82003"/>
                </a:lnTo>
                <a:lnTo>
                  <a:pt x="0" y="103466"/>
                </a:lnTo>
                <a:lnTo>
                  <a:pt x="2527" y="105981"/>
                </a:lnTo>
                <a:lnTo>
                  <a:pt x="26492" y="105981"/>
                </a:lnTo>
                <a:lnTo>
                  <a:pt x="26492" y="79489"/>
                </a:lnTo>
                <a:close/>
                <a:moveTo>
                  <a:pt x="26492" y="26492"/>
                </a:moveTo>
                <a:lnTo>
                  <a:pt x="20866" y="26492"/>
                </a:lnTo>
                <a:lnTo>
                  <a:pt x="2527" y="26492"/>
                </a:lnTo>
                <a:lnTo>
                  <a:pt x="0" y="29006"/>
                </a:lnTo>
                <a:lnTo>
                  <a:pt x="0" y="50469"/>
                </a:lnTo>
                <a:lnTo>
                  <a:pt x="2527" y="52984"/>
                </a:lnTo>
                <a:lnTo>
                  <a:pt x="26492" y="52984"/>
                </a:lnTo>
                <a:lnTo>
                  <a:pt x="26492" y="26492"/>
                </a:lnTo>
                <a:close/>
                <a:moveTo>
                  <a:pt x="52997" y="26492"/>
                </a:moveTo>
                <a:lnTo>
                  <a:pt x="26504" y="26492"/>
                </a:lnTo>
                <a:lnTo>
                  <a:pt x="26504" y="52984"/>
                </a:lnTo>
                <a:lnTo>
                  <a:pt x="50482" y="52984"/>
                </a:lnTo>
                <a:lnTo>
                  <a:pt x="52997" y="50469"/>
                </a:lnTo>
                <a:lnTo>
                  <a:pt x="52997" y="47358"/>
                </a:lnTo>
                <a:lnTo>
                  <a:pt x="52997" y="26492"/>
                </a:lnTo>
                <a:close/>
                <a:moveTo>
                  <a:pt x="79489" y="50469"/>
                </a:moveTo>
                <a:lnTo>
                  <a:pt x="76974" y="52997"/>
                </a:lnTo>
                <a:lnTo>
                  <a:pt x="58623" y="52997"/>
                </a:lnTo>
                <a:lnTo>
                  <a:pt x="55511" y="52997"/>
                </a:lnTo>
                <a:lnTo>
                  <a:pt x="52997" y="55511"/>
                </a:lnTo>
                <a:lnTo>
                  <a:pt x="52997" y="76974"/>
                </a:lnTo>
                <a:lnTo>
                  <a:pt x="50482" y="79489"/>
                </a:lnTo>
                <a:lnTo>
                  <a:pt x="26504" y="79489"/>
                </a:lnTo>
                <a:lnTo>
                  <a:pt x="26504" y="105981"/>
                </a:lnTo>
                <a:lnTo>
                  <a:pt x="52997" y="105981"/>
                </a:lnTo>
                <a:lnTo>
                  <a:pt x="76974" y="105981"/>
                </a:lnTo>
                <a:lnTo>
                  <a:pt x="79489" y="103466"/>
                </a:lnTo>
                <a:lnTo>
                  <a:pt x="79489" y="100355"/>
                </a:lnTo>
                <a:lnTo>
                  <a:pt x="79489" y="79489"/>
                </a:lnTo>
                <a:lnTo>
                  <a:pt x="79489" y="52997"/>
                </a:lnTo>
                <a:lnTo>
                  <a:pt x="79489" y="50469"/>
                </a:lnTo>
                <a:close/>
                <a:moveTo>
                  <a:pt x="108508" y="52997"/>
                </a:moveTo>
                <a:lnTo>
                  <a:pt x="105994" y="52997"/>
                </a:lnTo>
                <a:lnTo>
                  <a:pt x="79502" y="52997"/>
                </a:lnTo>
                <a:lnTo>
                  <a:pt x="79502" y="79489"/>
                </a:lnTo>
                <a:lnTo>
                  <a:pt x="79502" y="82003"/>
                </a:lnTo>
                <a:lnTo>
                  <a:pt x="82016" y="79489"/>
                </a:lnTo>
                <a:lnTo>
                  <a:pt x="103479" y="79489"/>
                </a:lnTo>
                <a:lnTo>
                  <a:pt x="105994" y="76974"/>
                </a:lnTo>
                <a:lnTo>
                  <a:pt x="105994" y="73863"/>
                </a:lnTo>
                <a:lnTo>
                  <a:pt x="105994" y="55511"/>
                </a:lnTo>
                <a:lnTo>
                  <a:pt x="108508" y="52997"/>
                </a:lnTo>
                <a:close/>
                <a:moveTo>
                  <a:pt x="132473" y="103466"/>
                </a:moveTo>
                <a:lnTo>
                  <a:pt x="129959" y="105981"/>
                </a:lnTo>
                <a:lnTo>
                  <a:pt x="132473" y="105981"/>
                </a:lnTo>
                <a:lnTo>
                  <a:pt x="132473" y="103466"/>
                </a:lnTo>
                <a:close/>
                <a:moveTo>
                  <a:pt x="132486" y="26492"/>
                </a:moveTo>
                <a:lnTo>
                  <a:pt x="105994" y="26492"/>
                </a:lnTo>
                <a:lnTo>
                  <a:pt x="79502" y="26492"/>
                </a:lnTo>
                <a:lnTo>
                  <a:pt x="79502" y="52984"/>
                </a:lnTo>
                <a:lnTo>
                  <a:pt x="105994" y="52984"/>
                </a:lnTo>
                <a:lnTo>
                  <a:pt x="129971" y="52984"/>
                </a:lnTo>
                <a:lnTo>
                  <a:pt x="132486" y="50469"/>
                </a:lnTo>
                <a:lnTo>
                  <a:pt x="132486" y="47358"/>
                </a:lnTo>
                <a:lnTo>
                  <a:pt x="132486" y="26492"/>
                </a:lnTo>
                <a:close/>
                <a:moveTo>
                  <a:pt x="161493" y="105981"/>
                </a:moveTo>
                <a:lnTo>
                  <a:pt x="158978" y="103466"/>
                </a:lnTo>
                <a:lnTo>
                  <a:pt x="158978" y="100355"/>
                </a:lnTo>
                <a:lnTo>
                  <a:pt x="158978" y="82016"/>
                </a:lnTo>
                <a:lnTo>
                  <a:pt x="156464" y="79489"/>
                </a:lnTo>
                <a:lnTo>
                  <a:pt x="135001" y="79489"/>
                </a:lnTo>
                <a:lnTo>
                  <a:pt x="132486" y="82016"/>
                </a:lnTo>
                <a:lnTo>
                  <a:pt x="132486" y="105981"/>
                </a:lnTo>
                <a:lnTo>
                  <a:pt x="158978" y="105981"/>
                </a:lnTo>
                <a:lnTo>
                  <a:pt x="161493" y="105981"/>
                </a:lnTo>
                <a:close/>
                <a:moveTo>
                  <a:pt x="185470" y="55511"/>
                </a:moveTo>
                <a:lnTo>
                  <a:pt x="182943" y="52997"/>
                </a:lnTo>
                <a:lnTo>
                  <a:pt x="164604" y="52997"/>
                </a:lnTo>
                <a:lnTo>
                  <a:pt x="161493" y="52997"/>
                </a:lnTo>
                <a:lnTo>
                  <a:pt x="158978" y="55511"/>
                </a:lnTo>
                <a:lnTo>
                  <a:pt x="158978" y="76974"/>
                </a:lnTo>
                <a:lnTo>
                  <a:pt x="161493" y="79489"/>
                </a:lnTo>
                <a:lnTo>
                  <a:pt x="182943" y="79489"/>
                </a:lnTo>
                <a:lnTo>
                  <a:pt x="185470" y="76974"/>
                </a:lnTo>
                <a:lnTo>
                  <a:pt x="185470" y="55511"/>
                </a:lnTo>
                <a:close/>
                <a:moveTo>
                  <a:pt x="211975" y="82003"/>
                </a:moveTo>
                <a:lnTo>
                  <a:pt x="209448" y="79489"/>
                </a:lnTo>
                <a:lnTo>
                  <a:pt x="191109" y="79489"/>
                </a:lnTo>
                <a:lnTo>
                  <a:pt x="187998" y="79489"/>
                </a:lnTo>
                <a:lnTo>
                  <a:pt x="185483" y="82003"/>
                </a:lnTo>
                <a:lnTo>
                  <a:pt x="185483" y="103466"/>
                </a:lnTo>
                <a:lnTo>
                  <a:pt x="187998" y="105981"/>
                </a:lnTo>
                <a:lnTo>
                  <a:pt x="209448" y="105981"/>
                </a:lnTo>
                <a:lnTo>
                  <a:pt x="211975" y="103466"/>
                </a:lnTo>
                <a:lnTo>
                  <a:pt x="211975" y="82003"/>
                </a:lnTo>
                <a:close/>
                <a:moveTo>
                  <a:pt x="211975" y="29006"/>
                </a:moveTo>
                <a:lnTo>
                  <a:pt x="209448" y="26492"/>
                </a:lnTo>
                <a:lnTo>
                  <a:pt x="191109" y="26492"/>
                </a:lnTo>
                <a:lnTo>
                  <a:pt x="187998" y="26492"/>
                </a:lnTo>
                <a:lnTo>
                  <a:pt x="185483" y="29006"/>
                </a:lnTo>
                <a:lnTo>
                  <a:pt x="185483" y="50469"/>
                </a:lnTo>
                <a:lnTo>
                  <a:pt x="187998" y="52984"/>
                </a:lnTo>
                <a:lnTo>
                  <a:pt x="209448" y="52984"/>
                </a:lnTo>
                <a:lnTo>
                  <a:pt x="211975" y="50469"/>
                </a:lnTo>
                <a:lnTo>
                  <a:pt x="211975" y="29006"/>
                </a:lnTo>
                <a:close/>
                <a:moveTo>
                  <a:pt x="264960" y="55511"/>
                </a:moveTo>
                <a:lnTo>
                  <a:pt x="262445" y="52997"/>
                </a:lnTo>
                <a:lnTo>
                  <a:pt x="259334" y="52997"/>
                </a:lnTo>
                <a:lnTo>
                  <a:pt x="238467" y="52997"/>
                </a:lnTo>
                <a:lnTo>
                  <a:pt x="232841" y="52997"/>
                </a:lnTo>
                <a:lnTo>
                  <a:pt x="214503" y="52997"/>
                </a:lnTo>
                <a:lnTo>
                  <a:pt x="211975" y="55511"/>
                </a:lnTo>
                <a:lnTo>
                  <a:pt x="211975" y="76974"/>
                </a:lnTo>
                <a:lnTo>
                  <a:pt x="214503" y="79489"/>
                </a:lnTo>
                <a:lnTo>
                  <a:pt x="235953" y="79489"/>
                </a:lnTo>
                <a:lnTo>
                  <a:pt x="238467" y="82003"/>
                </a:lnTo>
                <a:lnTo>
                  <a:pt x="238467" y="100355"/>
                </a:lnTo>
                <a:lnTo>
                  <a:pt x="238467" y="103466"/>
                </a:lnTo>
                <a:lnTo>
                  <a:pt x="240982" y="105981"/>
                </a:lnTo>
                <a:lnTo>
                  <a:pt x="262445" y="105981"/>
                </a:lnTo>
                <a:lnTo>
                  <a:pt x="264960" y="103466"/>
                </a:lnTo>
                <a:lnTo>
                  <a:pt x="264960" y="79489"/>
                </a:lnTo>
                <a:lnTo>
                  <a:pt x="264960" y="55511"/>
                </a:lnTo>
                <a:close/>
                <a:moveTo>
                  <a:pt x="317944" y="26492"/>
                </a:moveTo>
                <a:lnTo>
                  <a:pt x="291452" y="26492"/>
                </a:lnTo>
                <a:lnTo>
                  <a:pt x="288937" y="26504"/>
                </a:lnTo>
                <a:lnTo>
                  <a:pt x="291452" y="29019"/>
                </a:lnTo>
                <a:lnTo>
                  <a:pt x="291452" y="47358"/>
                </a:lnTo>
                <a:lnTo>
                  <a:pt x="291452" y="50469"/>
                </a:lnTo>
                <a:lnTo>
                  <a:pt x="293966" y="52984"/>
                </a:lnTo>
                <a:lnTo>
                  <a:pt x="315429" y="52984"/>
                </a:lnTo>
                <a:lnTo>
                  <a:pt x="317944" y="50469"/>
                </a:lnTo>
                <a:lnTo>
                  <a:pt x="317944" y="26492"/>
                </a:lnTo>
                <a:close/>
                <a:moveTo>
                  <a:pt x="320471" y="26492"/>
                </a:moveTo>
                <a:lnTo>
                  <a:pt x="317957" y="26492"/>
                </a:lnTo>
                <a:lnTo>
                  <a:pt x="317957" y="29006"/>
                </a:lnTo>
                <a:lnTo>
                  <a:pt x="320471" y="26492"/>
                </a:lnTo>
                <a:close/>
                <a:moveTo>
                  <a:pt x="370941" y="26492"/>
                </a:moveTo>
                <a:lnTo>
                  <a:pt x="344449" y="26492"/>
                </a:lnTo>
                <a:lnTo>
                  <a:pt x="341934" y="26504"/>
                </a:lnTo>
                <a:lnTo>
                  <a:pt x="344449" y="29019"/>
                </a:lnTo>
                <a:lnTo>
                  <a:pt x="344449" y="50469"/>
                </a:lnTo>
                <a:lnTo>
                  <a:pt x="341934" y="52997"/>
                </a:lnTo>
                <a:lnTo>
                  <a:pt x="338823" y="52997"/>
                </a:lnTo>
                <a:lnTo>
                  <a:pt x="320484" y="52997"/>
                </a:lnTo>
                <a:lnTo>
                  <a:pt x="317957" y="55511"/>
                </a:lnTo>
                <a:lnTo>
                  <a:pt x="317957" y="76974"/>
                </a:lnTo>
                <a:lnTo>
                  <a:pt x="320484" y="79489"/>
                </a:lnTo>
                <a:lnTo>
                  <a:pt x="341934" y="79489"/>
                </a:lnTo>
                <a:lnTo>
                  <a:pt x="344449" y="82003"/>
                </a:lnTo>
                <a:lnTo>
                  <a:pt x="344449" y="100355"/>
                </a:lnTo>
                <a:lnTo>
                  <a:pt x="344449" y="103466"/>
                </a:lnTo>
                <a:lnTo>
                  <a:pt x="346964" y="105981"/>
                </a:lnTo>
                <a:lnTo>
                  <a:pt x="370941" y="105981"/>
                </a:lnTo>
                <a:lnTo>
                  <a:pt x="370941" y="79489"/>
                </a:lnTo>
                <a:lnTo>
                  <a:pt x="344449" y="79489"/>
                </a:lnTo>
                <a:lnTo>
                  <a:pt x="370941" y="79476"/>
                </a:lnTo>
                <a:lnTo>
                  <a:pt x="370941" y="52984"/>
                </a:lnTo>
                <a:lnTo>
                  <a:pt x="370941" y="26492"/>
                </a:lnTo>
                <a:close/>
                <a:moveTo>
                  <a:pt x="373468" y="26492"/>
                </a:moveTo>
                <a:lnTo>
                  <a:pt x="370954" y="26492"/>
                </a:lnTo>
                <a:lnTo>
                  <a:pt x="370954" y="29006"/>
                </a:lnTo>
                <a:lnTo>
                  <a:pt x="373468" y="26492"/>
                </a:lnTo>
                <a:close/>
                <a:moveTo>
                  <a:pt x="397446" y="82003"/>
                </a:moveTo>
                <a:lnTo>
                  <a:pt x="394919" y="79489"/>
                </a:lnTo>
                <a:lnTo>
                  <a:pt x="373468" y="79489"/>
                </a:lnTo>
                <a:lnTo>
                  <a:pt x="370954" y="76974"/>
                </a:lnTo>
                <a:lnTo>
                  <a:pt x="370954" y="79489"/>
                </a:lnTo>
                <a:lnTo>
                  <a:pt x="370954" y="105981"/>
                </a:lnTo>
                <a:lnTo>
                  <a:pt x="376580" y="105981"/>
                </a:lnTo>
                <a:lnTo>
                  <a:pt x="394919" y="105981"/>
                </a:lnTo>
                <a:lnTo>
                  <a:pt x="397446" y="103466"/>
                </a:lnTo>
                <a:lnTo>
                  <a:pt x="397446" y="82003"/>
                </a:lnTo>
                <a:close/>
                <a:moveTo>
                  <a:pt x="423938" y="29006"/>
                </a:moveTo>
                <a:lnTo>
                  <a:pt x="421411" y="26492"/>
                </a:lnTo>
                <a:lnTo>
                  <a:pt x="403072" y="26492"/>
                </a:lnTo>
                <a:lnTo>
                  <a:pt x="399961" y="26492"/>
                </a:lnTo>
                <a:lnTo>
                  <a:pt x="397446" y="29006"/>
                </a:lnTo>
                <a:lnTo>
                  <a:pt x="397446" y="50469"/>
                </a:lnTo>
                <a:lnTo>
                  <a:pt x="399961" y="52984"/>
                </a:lnTo>
                <a:lnTo>
                  <a:pt x="421411" y="52984"/>
                </a:lnTo>
                <a:lnTo>
                  <a:pt x="423938" y="50469"/>
                </a:lnTo>
                <a:lnTo>
                  <a:pt x="423938" y="29006"/>
                </a:lnTo>
                <a:close/>
                <a:moveTo>
                  <a:pt x="452945" y="105981"/>
                </a:moveTo>
                <a:lnTo>
                  <a:pt x="450430" y="103466"/>
                </a:lnTo>
                <a:lnTo>
                  <a:pt x="450430" y="79489"/>
                </a:lnTo>
                <a:lnTo>
                  <a:pt x="450430" y="73863"/>
                </a:lnTo>
                <a:lnTo>
                  <a:pt x="450430" y="55524"/>
                </a:lnTo>
                <a:lnTo>
                  <a:pt x="447916" y="52997"/>
                </a:lnTo>
                <a:lnTo>
                  <a:pt x="426453" y="52997"/>
                </a:lnTo>
                <a:lnTo>
                  <a:pt x="423938" y="55524"/>
                </a:lnTo>
                <a:lnTo>
                  <a:pt x="423938" y="79489"/>
                </a:lnTo>
                <a:lnTo>
                  <a:pt x="423938" y="105981"/>
                </a:lnTo>
                <a:lnTo>
                  <a:pt x="450430" y="105981"/>
                </a:lnTo>
                <a:lnTo>
                  <a:pt x="452945" y="105981"/>
                </a:lnTo>
                <a:close/>
                <a:moveTo>
                  <a:pt x="476923" y="103466"/>
                </a:moveTo>
                <a:lnTo>
                  <a:pt x="474408" y="105981"/>
                </a:lnTo>
                <a:lnTo>
                  <a:pt x="476923" y="105981"/>
                </a:lnTo>
                <a:lnTo>
                  <a:pt x="476923" y="103466"/>
                </a:lnTo>
                <a:close/>
                <a:moveTo>
                  <a:pt x="476923" y="26492"/>
                </a:moveTo>
                <a:lnTo>
                  <a:pt x="450430" y="26492"/>
                </a:lnTo>
                <a:lnTo>
                  <a:pt x="447916" y="26504"/>
                </a:lnTo>
                <a:lnTo>
                  <a:pt x="450430" y="29019"/>
                </a:lnTo>
                <a:lnTo>
                  <a:pt x="450430" y="47358"/>
                </a:lnTo>
                <a:lnTo>
                  <a:pt x="450430" y="50469"/>
                </a:lnTo>
                <a:lnTo>
                  <a:pt x="452945" y="52984"/>
                </a:lnTo>
                <a:lnTo>
                  <a:pt x="476923" y="52984"/>
                </a:lnTo>
                <a:lnTo>
                  <a:pt x="476923" y="26492"/>
                </a:lnTo>
                <a:close/>
                <a:moveTo>
                  <a:pt x="503428" y="26492"/>
                </a:moveTo>
                <a:lnTo>
                  <a:pt x="476935" y="26492"/>
                </a:lnTo>
                <a:lnTo>
                  <a:pt x="476935" y="52984"/>
                </a:lnTo>
                <a:lnTo>
                  <a:pt x="500913" y="52984"/>
                </a:lnTo>
                <a:lnTo>
                  <a:pt x="503428" y="50469"/>
                </a:lnTo>
                <a:lnTo>
                  <a:pt x="503428" y="47358"/>
                </a:lnTo>
                <a:lnTo>
                  <a:pt x="503428" y="26492"/>
                </a:lnTo>
                <a:close/>
                <a:moveTo>
                  <a:pt x="505942" y="105981"/>
                </a:moveTo>
                <a:lnTo>
                  <a:pt x="503428" y="103466"/>
                </a:lnTo>
                <a:lnTo>
                  <a:pt x="503428" y="100355"/>
                </a:lnTo>
                <a:lnTo>
                  <a:pt x="503428" y="82016"/>
                </a:lnTo>
                <a:lnTo>
                  <a:pt x="500913" y="79489"/>
                </a:lnTo>
                <a:lnTo>
                  <a:pt x="479450" y="79489"/>
                </a:lnTo>
                <a:lnTo>
                  <a:pt x="476935" y="82016"/>
                </a:lnTo>
                <a:lnTo>
                  <a:pt x="476935" y="105981"/>
                </a:lnTo>
                <a:lnTo>
                  <a:pt x="503428" y="105981"/>
                </a:lnTo>
                <a:lnTo>
                  <a:pt x="505942" y="105981"/>
                </a:lnTo>
                <a:close/>
                <a:moveTo>
                  <a:pt x="529920" y="55511"/>
                </a:moveTo>
                <a:lnTo>
                  <a:pt x="527392" y="52997"/>
                </a:lnTo>
                <a:lnTo>
                  <a:pt x="509054" y="52997"/>
                </a:lnTo>
                <a:lnTo>
                  <a:pt x="505942" y="52997"/>
                </a:lnTo>
                <a:lnTo>
                  <a:pt x="503428" y="55511"/>
                </a:lnTo>
                <a:lnTo>
                  <a:pt x="503428" y="76974"/>
                </a:lnTo>
                <a:lnTo>
                  <a:pt x="505942" y="79489"/>
                </a:lnTo>
                <a:lnTo>
                  <a:pt x="527392" y="79489"/>
                </a:lnTo>
                <a:lnTo>
                  <a:pt x="529920" y="76974"/>
                </a:lnTo>
                <a:lnTo>
                  <a:pt x="529920" y="55511"/>
                </a:lnTo>
                <a:close/>
                <a:moveTo>
                  <a:pt x="582904" y="52997"/>
                </a:moveTo>
                <a:lnTo>
                  <a:pt x="556412" y="52997"/>
                </a:lnTo>
                <a:lnTo>
                  <a:pt x="553897" y="52997"/>
                </a:lnTo>
                <a:lnTo>
                  <a:pt x="556412" y="55511"/>
                </a:lnTo>
                <a:lnTo>
                  <a:pt x="556412" y="73863"/>
                </a:lnTo>
                <a:lnTo>
                  <a:pt x="556412" y="76974"/>
                </a:lnTo>
                <a:lnTo>
                  <a:pt x="558927" y="79489"/>
                </a:lnTo>
                <a:lnTo>
                  <a:pt x="582904" y="79489"/>
                </a:lnTo>
                <a:lnTo>
                  <a:pt x="582904" y="52997"/>
                </a:lnTo>
                <a:close/>
                <a:moveTo>
                  <a:pt x="582904" y="29006"/>
                </a:moveTo>
                <a:lnTo>
                  <a:pt x="580390" y="26492"/>
                </a:lnTo>
                <a:lnTo>
                  <a:pt x="577278" y="26492"/>
                </a:lnTo>
                <a:lnTo>
                  <a:pt x="556412" y="26492"/>
                </a:lnTo>
                <a:lnTo>
                  <a:pt x="550786" y="26492"/>
                </a:lnTo>
                <a:lnTo>
                  <a:pt x="532447" y="26492"/>
                </a:lnTo>
                <a:lnTo>
                  <a:pt x="529920" y="29006"/>
                </a:lnTo>
                <a:lnTo>
                  <a:pt x="529920" y="50469"/>
                </a:lnTo>
                <a:lnTo>
                  <a:pt x="532447" y="52984"/>
                </a:lnTo>
                <a:lnTo>
                  <a:pt x="556412" y="52984"/>
                </a:lnTo>
                <a:lnTo>
                  <a:pt x="582904" y="52984"/>
                </a:lnTo>
                <a:lnTo>
                  <a:pt x="582904" y="29006"/>
                </a:lnTo>
                <a:close/>
                <a:moveTo>
                  <a:pt x="609396" y="0"/>
                </a:moveTo>
                <a:lnTo>
                  <a:pt x="582904" y="0"/>
                </a:lnTo>
                <a:lnTo>
                  <a:pt x="582904" y="20866"/>
                </a:lnTo>
                <a:lnTo>
                  <a:pt x="582904" y="23977"/>
                </a:lnTo>
                <a:lnTo>
                  <a:pt x="585419" y="26492"/>
                </a:lnTo>
                <a:lnTo>
                  <a:pt x="609396" y="26492"/>
                </a:lnTo>
                <a:lnTo>
                  <a:pt x="609396" y="0"/>
                </a:lnTo>
                <a:close/>
                <a:moveTo>
                  <a:pt x="609409" y="55511"/>
                </a:moveTo>
                <a:lnTo>
                  <a:pt x="606882" y="52997"/>
                </a:lnTo>
                <a:lnTo>
                  <a:pt x="585431" y="52997"/>
                </a:lnTo>
                <a:lnTo>
                  <a:pt x="582917" y="50482"/>
                </a:lnTo>
                <a:lnTo>
                  <a:pt x="582917" y="52997"/>
                </a:lnTo>
                <a:lnTo>
                  <a:pt x="582917" y="79489"/>
                </a:lnTo>
                <a:lnTo>
                  <a:pt x="588543" y="79489"/>
                </a:lnTo>
                <a:lnTo>
                  <a:pt x="606882" y="79489"/>
                </a:lnTo>
                <a:lnTo>
                  <a:pt x="609409" y="76974"/>
                </a:lnTo>
                <a:lnTo>
                  <a:pt x="609409" y="55511"/>
                </a:lnTo>
                <a:close/>
                <a:moveTo>
                  <a:pt x="662393" y="82016"/>
                </a:moveTo>
                <a:lnTo>
                  <a:pt x="659879" y="79489"/>
                </a:lnTo>
                <a:lnTo>
                  <a:pt x="638416" y="79489"/>
                </a:lnTo>
                <a:lnTo>
                  <a:pt x="635901" y="82016"/>
                </a:lnTo>
                <a:lnTo>
                  <a:pt x="635901" y="103466"/>
                </a:lnTo>
                <a:lnTo>
                  <a:pt x="633387" y="105981"/>
                </a:lnTo>
                <a:lnTo>
                  <a:pt x="635901" y="105981"/>
                </a:lnTo>
                <a:lnTo>
                  <a:pt x="662393" y="105981"/>
                </a:lnTo>
                <a:lnTo>
                  <a:pt x="662393" y="100355"/>
                </a:lnTo>
                <a:lnTo>
                  <a:pt x="662393" y="82016"/>
                </a:lnTo>
                <a:close/>
                <a:moveTo>
                  <a:pt x="662393" y="0"/>
                </a:moveTo>
                <a:lnTo>
                  <a:pt x="635901" y="0"/>
                </a:lnTo>
                <a:lnTo>
                  <a:pt x="609409" y="0"/>
                </a:lnTo>
                <a:lnTo>
                  <a:pt x="609409" y="26504"/>
                </a:lnTo>
                <a:lnTo>
                  <a:pt x="635901" y="26504"/>
                </a:lnTo>
                <a:lnTo>
                  <a:pt x="662393" y="26504"/>
                </a:lnTo>
                <a:lnTo>
                  <a:pt x="662393" y="0"/>
                </a:lnTo>
                <a:close/>
                <a:moveTo>
                  <a:pt x="664921" y="105981"/>
                </a:moveTo>
                <a:lnTo>
                  <a:pt x="662406" y="103466"/>
                </a:lnTo>
                <a:lnTo>
                  <a:pt x="662406" y="105981"/>
                </a:lnTo>
                <a:lnTo>
                  <a:pt x="664921" y="105981"/>
                </a:lnTo>
                <a:close/>
                <a:moveTo>
                  <a:pt x="688886" y="103466"/>
                </a:moveTo>
                <a:lnTo>
                  <a:pt x="686371" y="105981"/>
                </a:lnTo>
                <a:lnTo>
                  <a:pt x="688886" y="105981"/>
                </a:lnTo>
                <a:lnTo>
                  <a:pt x="688886" y="103466"/>
                </a:lnTo>
                <a:close/>
                <a:moveTo>
                  <a:pt x="715391" y="79489"/>
                </a:moveTo>
                <a:lnTo>
                  <a:pt x="688898" y="79489"/>
                </a:lnTo>
                <a:lnTo>
                  <a:pt x="688886" y="52997"/>
                </a:lnTo>
                <a:lnTo>
                  <a:pt x="683260" y="52997"/>
                </a:lnTo>
                <a:lnTo>
                  <a:pt x="664921" y="52997"/>
                </a:lnTo>
                <a:lnTo>
                  <a:pt x="662393" y="55511"/>
                </a:lnTo>
                <a:lnTo>
                  <a:pt x="662393" y="76974"/>
                </a:lnTo>
                <a:lnTo>
                  <a:pt x="664921" y="79489"/>
                </a:lnTo>
                <a:lnTo>
                  <a:pt x="686384" y="79489"/>
                </a:lnTo>
                <a:lnTo>
                  <a:pt x="688898" y="82003"/>
                </a:lnTo>
                <a:lnTo>
                  <a:pt x="688898" y="105981"/>
                </a:lnTo>
                <a:lnTo>
                  <a:pt x="715391" y="105981"/>
                </a:lnTo>
                <a:lnTo>
                  <a:pt x="715391" y="79489"/>
                </a:lnTo>
                <a:close/>
                <a:moveTo>
                  <a:pt x="741883" y="2514"/>
                </a:moveTo>
                <a:lnTo>
                  <a:pt x="739368" y="0"/>
                </a:lnTo>
                <a:lnTo>
                  <a:pt x="736257" y="0"/>
                </a:lnTo>
                <a:lnTo>
                  <a:pt x="715391" y="0"/>
                </a:lnTo>
                <a:lnTo>
                  <a:pt x="688898" y="0"/>
                </a:lnTo>
                <a:lnTo>
                  <a:pt x="662406" y="0"/>
                </a:lnTo>
                <a:lnTo>
                  <a:pt x="662406" y="26504"/>
                </a:lnTo>
                <a:lnTo>
                  <a:pt x="688898" y="26504"/>
                </a:lnTo>
                <a:lnTo>
                  <a:pt x="712876" y="26504"/>
                </a:lnTo>
                <a:lnTo>
                  <a:pt x="715391" y="29019"/>
                </a:lnTo>
                <a:lnTo>
                  <a:pt x="715391" y="50469"/>
                </a:lnTo>
                <a:lnTo>
                  <a:pt x="712876" y="52984"/>
                </a:lnTo>
                <a:lnTo>
                  <a:pt x="688898" y="52984"/>
                </a:lnTo>
                <a:lnTo>
                  <a:pt x="688898" y="79476"/>
                </a:lnTo>
                <a:lnTo>
                  <a:pt x="715391" y="79476"/>
                </a:lnTo>
                <a:lnTo>
                  <a:pt x="741883" y="79476"/>
                </a:lnTo>
                <a:lnTo>
                  <a:pt x="741883" y="52984"/>
                </a:lnTo>
                <a:lnTo>
                  <a:pt x="741883" y="26492"/>
                </a:lnTo>
                <a:lnTo>
                  <a:pt x="741883" y="2514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bg object 22"/>
          <p:cNvSpPr/>
          <p:nvPr/>
        </p:nvSpPr>
        <p:spPr>
          <a:xfrm>
            <a:off x="8853840" y="12454560"/>
            <a:ext cx="768600" cy="132480"/>
          </a:xfrm>
          <a:custGeom>
            <a:avLst/>
            <a:gdLst/>
            <a:ahLst/>
            <a:rect l="l" t="t" r="r" b="b"/>
            <a:pathLst>
              <a:path w="768984" h="132715">
                <a:moveTo>
                  <a:pt x="26492" y="79489"/>
                </a:moveTo>
                <a:lnTo>
                  <a:pt x="20866" y="79489"/>
                </a:lnTo>
                <a:lnTo>
                  <a:pt x="2527" y="79489"/>
                </a:lnTo>
                <a:lnTo>
                  <a:pt x="0" y="82003"/>
                </a:lnTo>
                <a:lnTo>
                  <a:pt x="0" y="103466"/>
                </a:lnTo>
                <a:lnTo>
                  <a:pt x="2527" y="105981"/>
                </a:lnTo>
                <a:lnTo>
                  <a:pt x="26492" y="105981"/>
                </a:lnTo>
                <a:lnTo>
                  <a:pt x="26492" y="79489"/>
                </a:lnTo>
                <a:close/>
                <a:moveTo>
                  <a:pt x="52997" y="82003"/>
                </a:moveTo>
                <a:lnTo>
                  <a:pt x="50469" y="79489"/>
                </a:lnTo>
                <a:lnTo>
                  <a:pt x="26504" y="79489"/>
                </a:lnTo>
                <a:lnTo>
                  <a:pt x="26504" y="105981"/>
                </a:lnTo>
                <a:lnTo>
                  <a:pt x="32131" y="105981"/>
                </a:lnTo>
                <a:lnTo>
                  <a:pt x="50469" y="105981"/>
                </a:lnTo>
                <a:lnTo>
                  <a:pt x="52997" y="103466"/>
                </a:lnTo>
                <a:lnTo>
                  <a:pt x="52997" y="82003"/>
                </a:lnTo>
                <a:close/>
                <a:moveTo>
                  <a:pt x="185470" y="29019"/>
                </a:moveTo>
                <a:lnTo>
                  <a:pt x="182943" y="26504"/>
                </a:lnTo>
                <a:lnTo>
                  <a:pt x="158978" y="26504"/>
                </a:lnTo>
                <a:lnTo>
                  <a:pt x="132486" y="26492"/>
                </a:lnTo>
                <a:lnTo>
                  <a:pt x="111620" y="26492"/>
                </a:lnTo>
                <a:lnTo>
                  <a:pt x="108508" y="26492"/>
                </a:lnTo>
                <a:lnTo>
                  <a:pt x="105994" y="29006"/>
                </a:lnTo>
                <a:lnTo>
                  <a:pt x="105994" y="52984"/>
                </a:lnTo>
                <a:lnTo>
                  <a:pt x="105994" y="79476"/>
                </a:lnTo>
                <a:lnTo>
                  <a:pt x="132486" y="79476"/>
                </a:lnTo>
                <a:lnTo>
                  <a:pt x="105994" y="79489"/>
                </a:lnTo>
                <a:lnTo>
                  <a:pt x="105994" y="100355"/>
                </a:lnTo>
                <a:lnTo>
                  <a:pt x="105994" y="103466"/>
                </a:lnTo>
                <a:lnTo>
                  <a:pt x="108521" y="105981"/>
                </a:lnTo>
                <a:lnTo>
                  <a:pt x="132486" y="105981"/>
                </a:lnTo>
                <a:lnTo>
                  <a:pt x="158978" y="105968"/>
                </a:lnTo>
                <a:lnTo>
                  <a:pt x="164604" y="105981"/>
                </a:lnTo>
                <a:lnTo>
                  <a:pt x="182943" y="105981"/>
                </a:lnTo>
                <a:lnTo>
                  <a:pt x="185470" y="103466"/>
                </a:lnTo>
                <a:lnTo>
                  <a:pt x="185470" y="82003"/>
                </a:lnTo>
                <a:lnTo>
                  <a:pt x="182943" y="79489"/>
                </a:lnTo>
                <a:lnTo>
                  <a:pt x="158978" y="79489"/>
                </a:lnTo>
                <a:lnTo>
                  <a:pt x="134988" y="79476"/>
                </a:lnTo>
                <a:lnTo>
                  <a:pt x="132486" y="76974"/>
                </a:lnTo>
                <a:lnTo>
                  <a:pt x="132486" y="55511"/>
                </a:lnTo>
                <a:lnTo>
                  <a:pt x="135001" y="52997"/>
                </a:lnTo>
                <a:lnTo>
                  <a:pt x="158978" y="52997"/>
                </a:lnTo>
                <a:lnTo>
                  <a:pt x="164604" y="52997"/>
                </a:lnTo>
                <a:lnTo>
                  <a:pt x="182943" y="52997"/>
                </a:lnTo>
                <a:lnTo>
                  <a:pt x="185470" y="50482"/>
                </a:lnTo>
                <a:lnTo>
                  <a:pt x="185470" y="29019"/>
                </a:lnTo>
                <a:close/>
                <a:moveTo>
                  <a:pt x="211963" y="52997"/>
                </a:moveTo>
                <a:lnTo>
                  <a:pt x="206336" y="52997"/>
                </a:lnTo>
                <a:lnTo>
                  <a:pt x="187998" y="52997"/>
                </a:lnTo>
                <a:lnTo>
                  <a:pt x="185470" y="55511"/>
                </a:lnTo>
                <a:lnTo>
                  <a:pt x="185470" y="76974"/>
                </a:lnTo>
                <a:lnTo>
                  <a:pt x="187998" y="79489"/>
                </a:lnTo>
                <a:lnTo>
                  <a:pt x="211963" y="79489"/>
                </a:lnTo>
                <a:lnTo>
                  <a:pt x="211963" y="52997"/>
                </a:lnTo>
                <a:close/>
                <a:moveTo>
                  <a:pt x="238467" y="108496"/>
                </a:moveTo>
                <a:lnTo>
                  <a:pt x="235940" y="105981"/>
                </a:lnTo>
                <a:lnTo>
                  <a:pt x="217601" y="105981"/>
                </a:lnTo>
                <a:lnTo>
                  <a:pt x="214490" y="105981"/>
                </a:lnTo>
                <a:lnTo>
                  <a:pt x="211975" y="108496"/>
                </a:lnTo>
                <a:lnTo>
                  <a:pt x="211975" y="129959"/>
                </a:lnTo>
                <a:lnTo>
                  <a:pt x="214490" y="132473"/>
                </a:lnTo>
                <a:lnTo>
                  <a:pt x="235940" y="132473"/>
                </a:lnTo>
                <a:lnTo>
                  <a:pt x="238467" y="129959"/>
                </a:lnTo>
                <a:lnTo>
                  <a:pt x="238467" y="108496"/>
                </a:lnTo>
                <a:close/>
                <a:moveTo>
                  <a:pt x="238467" y="55511"/>
                </a:moveTo>
                <a:lnTo>
                  <a:pt x="235940" y="52997"/>
                </a:lnTo>
                <a:lnTo>
                  <a:pt x="211975" y="52997"/>
                </a:lnTo>
                <a:lnTo>
                  <a:pt x="211975" y="79489"/>
                </a:lnTo>
                <a:lnTo>
                  <a:pt x="217601" y="79489"/>
                </a:lnTo>
                <a:lnTo>
                  <a:pt x="235940" y="79489"/>
                </a:lnTo>
                <a:lnTo>
                  <a:pt x="238467" y="76974"/>
                </a:lnTo>
                <a:lnTo>
                  <a:pt x="238467" y="55511"/>
                </a:lnTo>
                <a:close/>
                <a:moveTo>
                  <a:pt x="291452" y="79489"/>
                </a:moveTo>
                <a:lnTo>
                  <a:pt x="264960" y="79489"/>
                </a:lnTo>
                <a:lnTo>
                  <a:pt x="264960" y="100355"/>
                </a:lnTo>
                <a:lnTo>
                  <a:pt x="264960" y="103466"/>
                </a:lnTo>
                <a:lnTo>
                  <a:pt x="267474" y="105981"/>
                </a:lnTo>
                <a:lnTo>
                  <a:pt x="291452" y="105981"/>
                </a:lnTo>
                <a:lnTo>
                  <a:pt x="291452" y="79489"/>
                </a:lnTo>
                <a:close/>
                <a:moveTo>
                  <a:pt x="317944" y="129959"/>
                </a:moveTo>
                <a:lnTo>
                  <a:pt x="315429" y="132473"/>
                </a:lnTo>
                <a:lnTo>
                  <a:pt x="317944" y="132473"/>
                </a:lnTo>
                <a:lnTo>
                  <a:pt x="317944" y="129959"/>
                </a:lnTo>
                <a:close/>
                <a:moveTo>
                  <a:pt x="317957" y="82003"/>
                </a:moveTo>
                <a:lnTo>
                  <a:pt x="315429" y="79489"/>
                </a:lnTo>
                <a:lnTo>
                  <a:pt x="293979" y="79489"/>
                </a:lnTo>
                <a:lnTo>
                  <a:pt x="291465" y="76974"/>
                </a:lnTo>
                <a:lnTo>
                  <a:pt x="291465" y="52984"/>
                </a:lnTo>
                <a:lnTo>
                  <a:pt x="291452" y="47358"/>
                </a:lnTo>
                <a:lnTo>
                  <a:pt x="291452" y="29019"/>
                </a:lnTo>
                <a:lnTo>
                  <a:pt x="288937" y="26492"/>
                </a:lnTo>
                <a:lnTo>
                  <a:pt x="267474" y="26492"/>
                </a:lnTo>
                <a:lnTo>
                  <a:pt x="264960" y="29019"/>
                </a:lnTo>
                <a:lnTo>
                  <a:pt x="264960" y="52984"/>
                </a:lnTo>
                <a:lnTo>
                  <a:pt x="264972" y="79476"/>
                </a:lnTo>
                <a:lnTo>
                  <a:pt x="291465" y="79476"/>
                </a:lnTo>
                <a:lnTo>
                  <a:pt x="291465" y="105981"/>
                </a:lnTo>
                <a:lnTo>
                  <a:pt x="297091" y="105981"/>
                </a:lnTo>
                <a:lnTo>
                  <a:pt x="315429" y="105981"/>
                </a:lnTo>
                <a:lnTo>
                  <a:pt x="317957" y="103466"/>
                </a:lnTo>
                <a:lnTo>
                  <a:pt x="317957" y="82003"/>
                </a:lnTo>
                <a:close/>
                <a:moveTo>
                  <a:pt x="344449" y="55511"/>
                </a:moveTo>
                <a:lnTo>
                  <a:pt x="341922" y="52997"/>
                </a:lnTo>
                <a:lnTo>
                  <a:pt x="323583" y="52997"/>
                </a:lnTo>
                <a:lnTo>
                  <a:pt x="320471" y="52997"/>
                </a:lnTo>
                <a:lnTo>
                  <a:pt x="317957" y="55511"/>
                </a:lnTo>
                <a:lnTo>
                  <a:pt x="317957" y="76974"/>
                </a:lnTo>
                <a:lnTo>
                  <a:pt x="320471" y="79489"/>
                </a:lnTo>
                <a:lnTo>
                  <a:pt x="341922" y="79489"/>
                </a:lnTo>
                <a:lnTo>
                  <a:pt x="344449" y="76974"/>
                </a:lnTo>
                <a:lnTo>
                  <a:pt x="344449" y="55511"/>
                </a:lnTo>
                <a:close/>
                <a:moveTo>
                  <a:pt x="346964" y="132473"/>
                </a:moveTo>
                <a:lnTo>
                  <a:pt x="344449" y="129959"/>
                </a:lnTo>
                <a:lnTo>
                  <a:pt x="344449" y="126847"/>
                </a:lnTo>
                <a:lnTo>
                  <a:pt x="344449" y="108508"/>
                </a:lnTo>
                <a:lnTo>
                  <a:pt x="341934" y="105981"/>
                </a:lnTo>
                <a:lnTo>
                  <a:pt x="320471" y="105981"/>
                </a:lnTo>
                <a:lnTo>
                  <a:pt x="317957" y="108508"/>
                </a:lnTo>
                <a:lnTo>
                  <a:pt x="317957" y="132473"/>
                </a:lnTo>
                <a:lnTo>
                  <a:pt x="344449" y="132473"/>
                </a:lnTo>
                <a:lnTo>
                  <a:pt x="346964" y="132473"/>
                </a:lnTo>
                <a:close/>
                <a:moveTo>
                  <a:pt x="370941" y="76974"/>
                </a:moveTo>
                <a:lnTo>
                  <a:pt x="368427" y="79489"/>
                </a:lnTo>
                <a:lnTo>
                  <a:pt x="365315" y="79489"/>
                </a:lnTo>
                <a:lnTo>
                  <a:pt x="346976" y="79489"/>
                </a:lnTo>
                <a:lnTo>
                  <a:pt x="344449" y="82003"/>
                </a:lnTo>
                <a:lnTo>
                  <a:pt x="344449" y="103466"/>
                </a:lnTo>
                <a:lnTo>
                  <a:pt x="346976" y="105981"/>
                </a:lnTo>
                <a:lnTo>
                  <a:pt x="370941" y="105981"/>
                </a:lnTo>
                <a:lnTo>
                  <a:pt x="370941" y="79489"/>
                </a:lnTo>
                <a:lnTo>
                  <a:pt x="370941" y="76974"/>
                </a:lnTo>
                <a:close/>
                <a:moveTo>
                  <a:pt x="423926" y="103466"/>
                </a:moveTo>
                <a:lnTo>
                  <a:pt x="421411" y="105981"/>
                </a:lnTo>
                <a:lnTo>
                  <a:pt x="418299" y="105981"/>
                </a:lnTo>
                <a:lnTo>
                  <a:pt x="399961" y="105981"/>
                </a:lnTo>
                <a:lnTo>
                  <a:pt x="397433" y="108496"/>
                </a:lnTo>
                <a:lnTo>
                  <a:pt x="397433" y="129959"/>
                </a:lnTo>
                <a:lnTo>
                  <a:pt x="399961" y="132473"/>
                </a:lnTo>
                <a:lnTo>
                  <a:pt x="423926" y="132473"/>
                </a:lnTo>
                <a:lnTo>
                  <a:pt x="423926" y="105981"/>
                </a:lnTo>
                <a:lnTo>
                  <a:pt x="423926" y="103466"/>
                </a:lnTo>
                <a:close/>
                <a:moveTo>
                  <a:pt x="423938" y="55511"/>
                </a:moveTo>
                <a:lnTo>
                  <a:pt x="421411" y="52997"/>
                </a:lnTo>
                <a:lnTo>
                  <a:pt x="397446" y="52997"/>
                </a:lnTo>
                <a:lnTo>
                  <a:pt x="376580" y="52997"/>
                </a:lnTo>
                <a:lnTo>
                  <a:pt x="373468" y="52997"/>
                </a:lnTo>
                <a:lnTo>
                  <a:pt x="370954" y="55511"/>
                </a:lnTo>
                <a:lnTo>
                  <a:pt x="370954" y="79489"/>
                </a:lnTo>
                <a:lnTo>
                  <a:pt x="370954" y="105981"/>
                </a:lnTo>
                <a:lnTo>
                  <a:pt x="394931" y="105981"/>
                </a:lnTo>
                <a:lnTo>
                  <a:pt x="397446" y="103466"/>
                </a:lnTo>
                <a:lnTo>
                  <a:pt x="397446" y="100355"/>
                </a:lnTo>
                <a:lnTo>
                  <a:pt x="397446" y="82003"/>
                </a:lnTo>
                <a:lnTo>
                  <a:pt x="399961" y="79489"/>
                </a:lnTo>
                <a:lnTo>
                  <a:pt x="403072" y="79489"/>
                </a:lnTo>
                <a:lnTo>
                  <a:pt x="421411" y="79489"/>
                </a:lnTo>
                <a:lnTo>
                  <a:pt x="423938" y="76974"/>
                </a:lnTo>
                <a:lnTo>
                  <a:pt x="423938" y="55511"/>
                </a:lnTo>
                <a:close/>
                <a:moveTo>
                  <a:pt x="450430" y="82016"/>
                </a:moveTo>
                <a:lnTo>
                  <a:pt x="447916" y="79489"/>
                </a:lnTo>
                <a:lnTo>
                  <a:pt x="426453" y="79489"/>
                </a:lnTo>
                <a:lnTo>
                  <a:pt x="423938" y="82016"/>
                </a:lnTo>
                <a:lnTo>
                  <a:pt x="423938" y="105981"/>
                </a:lnTo>
                <a:lnTo>
                  <a:pt x="423938" y="132473"/>
                </a:lnTo>
                <a:lnTo>
                  <a:pt x="447916" y="132473"/>
                </a:lnTo>
                <a:lnTo>
                  <a:pt x="450430" y="129959"/>
                </a:lnTo>
                <a:lnTo>
                  <a:pt x="450430" y="126847"/>
                </a:lnTo>
                <a:lnTo>
                  <a:pt x="450430" y="105981"/>
                </a:lnTo>
                <a:lnTo>
                  <a:pt x="450430" y="100355"/>
                </a:lnTo>
                <a:lnTo>
                  <a:pt x="450430" y="82016"/>
                </a:lnTo>
                <a:close/>
                <a:moveTo>
                  <a:pt x="450430" y="26492"/>
                </a:moveTo>
                <a:lnTo>
                  <a:pt x="423938" y="26492"/>
                </a:lnTo>
                <a:lnTo>
                  <a:pt x="423938" y="47358"/>
                </a:lnTo>
                <a:lnTo>
                  <a:pt x="423938" y="50469"/>
                </a:lnTo>
                <a:lnTo>
                  <a:pt x="426453" y="52984"/>
                </a:lnTo>
                <a:lnTo>
                  <a:pt x="450430" y="52984"/>
                </a:lnTo>
                <a:lnTo>
                  <a:pt x="450430" y="26492"/>
                </a:lnTo>
                <a:close/>
                <a:moveTo>
                  <a:pt x="503415" y="79489"/>
                </a:moveTo>
                <a:lnTo>
                  <a:pt x="497789" y="79489"/>
                </a:lnTo>
                <a:lnTo>
                  <a:pt x="479450" y="79489"/>
                </a:lnTo>
                <a:lnTo>
                  <a:pt x="476923" y="82003"/>
                </a:lnTo>
                <a:lnTo>
                  <a:pt x="476923" y="103466"/>
                </a:lnTo>
                <a:lnTo>
                  <a:pt x="479450" y="105981"/>
                </a:lnTo>
                <a:lnTo>
                  <a:pt x="503415" y="105981"/>
                </a:lnTo>
                <a:lnTo>
                  <a:pt x="503415" y="79489"/>
                </a:lnTo>
                <a:close/>
                <a:moveTo>
                  <a:pt x="529920" y="29019"/>
                </a:moveTo>
                <a:lnTo>
                  <a:pt x="527392" y="26504"/>
                </a:lnTo>
                <a:lnTo>
                  <a:pt x="503428" y="26504"/>
                </a:lnTo>
                <a:lnTo>
                  <a:pt x="476935" y="26492"/>
                </a:lnTo>
                <a:lnTo>
                  <a:pt x="450443" y="26492"/>
                </a:lnTo>
                <a:lnTo>
                  <a:pt x="450443" y="52984"/>
                </a:lnTo>
                <a:lnTo>
                  <a:pt x="447916" y="52997"/>
                </a:lnTo>
                <a:lnTo>
                  <a:pt x="450430" y="55511"/>
                </a:lnTo>
                <a:lnTo>
                  <a:pt x="450430" y="73850"/>
                </a:lnTo>
                <a:lnTo>
                  <a:pt x="450430" y="76962"/>
                </a:lnTo>
                <a:lnTo>
                  <a:pt x="452945" y="79476"/>
                </a:lnTo>
                <a:lnTo>
                  <a:pt x="474408" y="79476"/>
                </a:lnTo>
                <a:lnTo>
                  <a:pt x="476923" y="76962"/>
                </a:lnTo>
                <a:lnTo>
                  <a:pt x="476923" y="52997"/>
                </a:lnTo>
                <a:lnTo>
                  <a:pt x="476935" y="55511"/>
                </a:lnTo>
                <a:lnTo>
                  <a:pt x="479450" y="52997"/>
                </a:lnTo>
                <a:lnTo>
                  <a:pt x="503428" y="52997"/>
                </a:lnTo>
                <a:lnTo>
                  <a:pt x="509054" y="52997"/>
                </a:lnTo>
                <a:lnTo>
                  <a:pt x="527392" y="52997"/>
                </a:lnTo>
                <a:lnTo>
                  <a:pt x="529920" y="50482"/>
                </a:lnTo>
                <a:lnTo>
                  <a:pt x="529920" y="29019"/>
                </a:lnTo>
                <a:close/>
                <a:moveTo>
                  <a:pt x="556412" y="105981"/>
                </a:moveTo>
                <a:lnTo>
                  <a:pt x="529920" y="105981"/>
                </a:lnTo>
                <a:lnTo>
                  <a:pt x="527405" y="105981"/>
                </a:lnTo>
                <a:lnTo>
                  <a:pt x="529920" y="108496"/>
                </a:lnTo>
                <a:lnTo>
                  <a:pt x="529920" y="129959"/>
                </a:lnTo>
                <a:lnTo>
                  <a:pt x="527405" y="132473"/>
                </a:lnTo>
                <a:lnTo>
                  <a:pt x="529920" y="132473"/>
                </a:lnTo>
                <a:lnTo>
                  <a:pt x="556412" y="132473"/>
                </a:lnTo>
                <a:lnTo>
                  <a:pt x="556412" y="105981"/>
                </a:lnTo>
                <a:close/>
                <a:moveTo>
                  <a:pt x="556412" y="55511"/>
                </a:moveTo>
                <a:lnTo>
                  <a:pt x="553897" y="52984"/>
                </a:lnTo>
                <a:lnTo>
                  <a:pt x="532434" y="52984"/>
                </a:lnTo>
                <a:lnTo>
                  <a:pt x="529920" y="55511"/>
                </a:lnTo>
                <a:lnTo>
                  <a:pt x="529920" y="76974"/>
                </a:lnTo>
                <a:lnTo>
                  <a:pt x="527418" y="79476"/>
                </a:lnTo>
                <a:lnTo>
                  <a:pt x="503428" y="79476"/>
                </a:lnTo>
                <a:lnTo>
                  <a:pt x="503428" y="105968"/>
                </a:lnTo>
                <a:lnTo>
                  <a:pt x="529920" y="105968"/>
                </a:lnTo>
                <a:lnTo>
                  <a:pt x="556412" y="105968"/>
                </a:lnTo>
                <a:lnTo>
                  <a:pt x="556412" y="79476"/>
                </a:lnTo>
                <a:lnTo>
                  <a:pt x="556412" y="73850"/>
                </a:lnTo>
                <a:lnTo>
                  <a:pt x="556412" y="55511"/>
                </a:lnTo>
                <a:close/>
                <a:moveTo>
                  <a:pt x="558939" y="105981"/>
                </a:moveTo>
                <a:lnTo>
                  <a:pt x="556425" y="105981"/>
                </a:lnTo>
                <a:lnTo>
                  <a:pt x="556425" y="108496"/>
                </a:lnTo>
                <a:lnTo>
                  <a:pt x="558939" y="105981"/>
                </a:lnTo>
                <a:close/>
                <a:moveTo>
                  <a:pt x="609396" y="26492"/>
                </a:moveTo>
                <a:lnTo>
                  <a:pt x="603770" y="26492"/>
                </a:lnTo>
                <a:lnTo>
                  <a:pt x="585431" y="26492"/>
                </a:lnTo>
                <a:lnTo>
                  <a:pt x="582904" y="29006"/>
                </a:lnTo>
                <a:lnTo>
                  <a:pt x="582904" y="50469"/>
                </a:lnTo>
                <a:lnTo>
                  <a:pt x="585431" y="52984"/>
                </a:lnTo>
                <a:lnTo>
                  <a:pt x="609396" y="52984"/>
                </a:lnTo>
                <a:lnTo>
                  <a:pt x="609396" y="26492"/>
                </a:lnTo>
                <a:close/>
                <a:moveTo>
                  <a:pt x="662393" y="82003"/>
                </a:moveTo>
                <a:lnTo>
                  <a:pt x="659879" y="79489"/>
                </a:lnTo>
                <a:lnTo>
                  <a:pt x="656767" y="79489"/>
                </a:lnTo>
                <a:lnTo>
                  <a:pt x="635901" y="79489"/>
                </a:lnTo>
                <a:lnTo>
                  <a:pt x="609409" y="79476"/>
                </a:lnTo>
                <a:lnTo>
                  <a:pt x="582917" y="79476"/>
                </a:lnTo>
                <a:lnTo>
                  <a:pt x="558927" y="79476"/>
                </a:lnTo>
                <a:lnTo>
                  <a:pt x="556425" y="76974"/>
                </a:lnTo>
                <a:lnTo>
                  <a:pt x="556425" y="79476"/>
                </a:lnTo>
                <a:lnTo>
                  <a:pt x="556425" y="105968"/>
                </a:lnTo>
                <a:lnTo>
                  <a:pt x="582917" y="105968"/>
                </a:lnTo>
                <a:lnTo>
                  <a:pt x="609409" y="105968"/>
                </a:lnTo>
                <a:lnTo>
                  <a:pt x="635901" y="105968"/>
                </a:lnTo>
                <a:lnTo>
                  <a:pt x="633387" y="105981"/>
                </a:lnTo>
                <a:lnTo>
                  <a:pt x="635901" y="108496"/>
                </a:lnTo>
                <a:lnTo>
                  <a:pt x="635901" y="132473"/>
                </a:lnTo>
                <a:lnTo>
                  <a:pt x="662393" y="132473"/>
                </a:lnTo>
                <a:lnTo>
                  <a:pt x="662393" y="105981"/>
                </a:lnTo>
                <a:lnTo>
                  <a:pt x="662393" y="82003"/>
                </a:lnTo>
                <a:close/>
                <a:moveTo>
                  <a:pt x="662393" y="26492"/>
                </a:moveTo>
                <a:lnTo>
                  <a:pt x="635901" y="26492"/>
                </a:lnTo>
                <a:lnTo>
                  <a:pt x="609409" y="26492"/>
                </a:lnTo>
                <a:lnTo>
                  <a:pt x="609409" y="52997"/>
                </a:lnTo>
                <a:lnTo>
                  <a:pt x="635901" y="52997"/>
                </a:lnTo>
                <a:lnTo>
                  <a:pt x="662393" y="52997"/>
                </a:lnTo>
                <a:lnTo>
                  <a:pt x="662393" y="26492"/>
                </a:lnTo>
                <a:close/>
                <a:moveTo>
                  <a:pt x="688898" y="105981"/>
                </a:moveTo>
                <a:lnTo>
                  <a:pt x="664921" y="105981"/>
                </a:lnTo>
                <a:lnTo>
                  <a:pt x="662406" y="103466"/>
                </a:lnTo>
                <a:lnTo>
                  <a:pt x="662406" y="105981"/>
                </a:lnTo>
                <a:lnTo>
                  <a:pt x="662406" y="132473"/>
                </a:lnTo>
                <a:lnTo>
                  <a:pt x="688898" y="132473"/>
                </a:lnTo>
                <a:lnTo>
                  <a:pt x="688898" y="105981"/>
                </a:lnTo>
                <a:close/>
                <a:moveTo>
                  <a:pt x="768375" y="29019"/>
                </a:moveTo>
                <a:lnTo>
                  <a:pt x="765848" y="26504"/>
                </a:lnTo>
                <a:lnTo>
                  <a:pt x="741883" y="26504"/>
                </a:lnTo>
                <a:lnTo>
                  <a:pt x="744397" y="26492"/>
                </a:lnTo>
                <a:lnTo>
                  <a:pt x="741883" y="23977"/>
                </a:lnTo>
                <a:lnTo>
                  <a:pt x="741883" y="0"/>
                </a:lnTo>
                <a:lnTo>
                  <a:pt x="715391" y="0"/>
                </a:lnTo>
                <a:lnTo>
                  <a:pt x="688898" y="0"/>
                </a:lnTo>
                <a:lnTo>
                  <a:pt x="688898" y="26492"/>
                </a:lnTo>
                <a:lnTo>
                  <a:pt x="662406" y="26492"/>
                </a:lnTo>
                <a:lnTo>
                  <a:pt x="662406" y="52997"/>
                </a:lnTo>
                <a:lnTo>
                  <a:pt x="688898" y="52997"/>
                </a:lnTo>
                <a:lnTo>
                  <a:pt x="712876" y="52997"/>
                </a:lnTo>
                <a:lnTo>
                  <a:pt x="715391" y="55511"/>
                </a:lnTo>
                <a:lnTo>
                  <a:pt x="715391" y="73850"/>
                </a:lnTo>
                <a:lnTo>
                  <a:pt x="715391" y="76962"/>
                </a:lnTo>
                <a:lnTo>
                  <a:pt x="717905" y="79476"/>
                </a:lnTo>
                <a:lnTo>
                  <a:pt x="739368" y="79476"/>
                </a:lnTo>
                <a:lnTo>
                  <a:pt x="741883" y="76962"/>
                </a:lnTo>
                <a:lnTo>
                  <a:pt x="741883" y="55511"/>
                </a:lnTo>
                <a:lnTo>
                  <a:pt x="744397" y="52997"/>
                </a:lnTo>
                <a:lnTo>
                  <a:pt x="747509" y="52997"/>
                </a:lnTo>
                <a:lnTo>
                  <a:pt x="765848" y="52997"/>
                </a:lnTo>
                <a:lnTo>
                  <a:pt x="768375" y="50482"/>
                </a:lnTo>
                <a:lnTo>
                  <a:pt x="768375" y="29019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bg object 23"/>
          <p:cNvSpPr/>
          <p:nvPr/>
        </p:nvSpPr>
        <p:spPr>
          <a:xfrm>
            <a:off x="9065520" y="12560400"/>
            <a:ext cx="556560" cy="132480"/>
          </a:xfrm>
          <a:custGeom>
            <a:avLst/>
            <a:gdLst/>
            <a:ahLst/>
            <a:rect l="l" t="t" r="r" b="b"/>
            <a:pathLst>
              <a:path w="556895" h="132715">
                <a:moveTo>
                  <a:pt x="52984" y="108496"/>
                </a:moveTo>
                <a:lnTo>
                  <a:pt x="50457" y="105981"/>
                </a:lnTo>
                <a:lnTo>
                  <a:pt x="32118" y="105981"/>
                </a:lnTo>
                <a:lnTo>
                  <a:pt x="29006" y="105981"/>
                </a:lnTo>
                <a:lnTo>
                  <a:pt x="26492" y="108496"/>
                </a:lnTo>
                <a:lnTo>
                  <a:pt x="26492" y="129959"/>
                </a:lnTo>
                <a:lnTo>
                  <a:pt x="29006" y="132473"/>
                </a:lnTo>
                <a:lnTo>
                  <a:pt x="50457" y="132473"/>
                </a:lnTo>
                <a:lnTo>
                  <a:pt x="52984" y="129959"/>
                </a:lnTo>
                <a:lnTo>
                  <a:pt x="52984" y="108496"/>
                </a:lnTo>
                <a:close/>
                <a:moveTo>
                  <a:pt x="52984" y="26492"/>
                </a:moveTo>
                <a:lnTo>
                  <a:pt x="32118" y="26492"/>
                </a:lnTo>
                <a:lnTo>
                  <a:pt x="29006" y="26492"/>
                </a:lnTo>
                <a:lnTo>
                  <a:pt x="26492" y="29006"/>
                </a:lnTo>
                <a:lnTo>
                  <a:pt x="26492" y="50469"/>
                </a:lnTo>
                <a:lnTo>
                  <a:pt x="23977" y="52997"/>
                </a:lnTo>
                <a:lnTo>
                  <a:pt x="5626" y="52997"/>
                </a:lnTo>
                <a:lnTo>
                  <a:pt x="2514" y="52997"/>
                </a:lnTo>
                <a:lnTo>
                  <a:pt x="0" y="55511"/>
                </a:lnTo>
                <a:lnTo>
                  <a:pt x="0" y="79489"/>
                </a:lnTo>
                <a:lnTo>
                  <a:pt x="0" y="100355"/>
                </a:lnTo>
                <a:lnTo>
                  <a:pt x="0" y="103466"/>
                </a:lnTo>
                <a:lnTo>
                  <a:pt x="2514" y="105981"/>
                </a:lnTo>
                <a:lnTo>
                  <a:pt x="23977" y="105981"/>
                </a:lnTo>
                <a:lnTo>
                  <a:pt x="26492" y="103466"/>
                </a:lnTo>
                <a:lnTo>
                  <a:pt x="26492" y="82003"/>
                </a:lnTo>
                <a:lnTo>
                  <a:pt x="29006" y="79489"/>
                </a:lnTo>
                <a:lnTo>
                  <a:pt x="26492" y="79489"/>
                </a:lnTo>
                <a:lnTo>
                  <a:pt x="52984" y="79476"/>
                </a:lnTo>
                <a:lnTo>
                  <a:pt x="52984" y="52984"/>
                </a:lnTo>
                <a:lnTo>
                  <a:pt x="52984" y="26492"/>
                </a:lnTo>
                <a:close/>
                <a:moveTo>
                  <a:pt x="158965" y="105981"/>
                </a:moveTo>
                <a:lnTo>
                  <a:pt x="132473" y="105981"/>
                </a:lnTo>
                <a:lnTo>
                  <a:pt x="129959" y="105994"/>
                </a:lnTo>
                <a:lnTo>
                  <a:pt x="132473" y="108508"/>
                </a:lnTo>
                <a:lnTo>
                  <a:pt x="132473" y="126847"/>
                </a:lnTo>
                <a:lnTo>
                  <a:pt x="132473" y="129959"/>
                </a:lnTo>
                <a:lnTo>
                  <a:pt x="134988" y="132473"/>
                </a:lnTo>
                <a:lnTo>
                  <a:pt x="158965" y="132473"/>
                </a:lnTo>
                <a:lnTo>
                  <a:pt x="158965" y="105981"/>
                </a:lnTo>
                <a:close/>
                <a:moveTo>
                  <a:pt x="158965" y="26492"/>
                </a:moveTo>
                <a:lnTo>
                  <a:pt x="132473" y="26492"/>
                </a:lnTo>
                <a:lnTo>
                  <a:pt x="105981" y="26492"/>
                </a:lnTo>
                <a:lnTo>
                  <a:pt x="79489" y="26492"/>
                </a:lnTo>
                <a:lnTo>
                  <a:pt x="52997" y="26492"/>
                </a:lnTo>
                <a:lnTo>
                  <a:pt x="52997" y="52984"/>
                </a:lnTo>
                <a:lnTo>
                  <a:pt x="52997" y="79476"/>
                </a:lnTo>
                <a:lnTo>
                  <a:pt x="79489" y="79476"/>
                </a:lnTo>
                <a:lnTo>
                  <a:pt x="103466" y="79489"/>
                </a:lnTo>
                <a:lnTo>
                  <a:pt x="105981" y="76974"/>
                </a:lnTo>
                <a:lnTo>
                  <a:pt x="105981" y="73863"/>
                </a:lnTo>
                <a:lnTo>
                  <a:pt x="105981" y="55511"/>
                </a:lnTo>
                <a:lnTo>
                  <a:pt x="108496" y="52997"/>
                </a:lnTo>
                <a:lnTo>
                  <a:pt x="105981" y="52997"/>
                </a:lnTo>
                <a:lnTo>
                  <a:pt x="79489" y="52997"/>
                </a:lnTo>
                <a:lnTo>
                  <a:pt x="105981" y="52984"/>
                </a:lnTo>
                <a:lnTo>
                  <a:pt x="132473" y="52984"/>
                </a:lnTo>
                <a:lnTo>
                  <a:pt x="129959" y="52997"/>
                </a:lnTo>
                <a:lnTo>
                  <a:pt x="132473" y="55511"/>
                </a:lnTo>
                <a:lnTo>
                  <a:pt x="132473" y="76974"/>
                </a:lnTo>
                <a:lnTo>
                  <a:pt x="129959" y="79489"/>
                </a:lnTo>
                <a:lnTo>
                  <a:pt x="126847" y="79489"/>
                </a:lnTo>
                <a:lnTo>
                  <a:pt x="108508" y="79489"/>
                </a:lnTo>
                <a:lnTo>
                  <a:pt x="105981" y="82003"/>
                </a:lnTo>
                <a:lnTo>
                  <a:pt x="105981" y="103466"/>
                </a:lnTo>
                <a:lnTo>
                  <a:pt x="108508" y="105981"/>
                </a:lnTo>
                <a:lnTo>
                  <a:pt x="132473" y="105981"/>
                </a:lnTo>
                <a:lnTo>
                  <a:pt x="158965" y="105968"/>
                </a:lnTo>
                <a:lnTo>
                  <a:pt x="158965" y="79476"/>
                </a:lnTo>
                <a:lnTo>
                  <a:pt x="158965" y="52984"/>
                </a:lnTo>
                <a:lnTo>
                  <a:pt x="158965" y="26492"/>
                </a:lnTo>
                <a:close/>
                <a:moveTo>
                  <a:pt x="185470" y="108496"/>
                </a:moveTo>
                <a:lnTo>
                  <a:pt x="182943" y="105981"/>
                </a:lnTo>
                <a:lnTo>
                  <a:pt x="161493" y="105981"/>
                </a:lnTo>
                <a:lnTo>
                  <a:pt x="158978" y="103466"/>
                </a:lnTo>
                <a:lnTo>
                  <a:pt x="158978" y="105981"/>
                </a:lnTo>
                <a:lnTo>
                  <a:pt x="158978" y="132473"/>
                </a:lnTo>
                <a:lnTo>
                  <a:pt x="164604" y="132473"/>
                </a:lnTo>
                <a:lnTo>
                  <a:pt x="182943" y="132473"/>
                </a:lnTo>
                <a:lnTo>
                  <a:pt x="185470" y="129959"/>
                </a:lnTo>
                <a:lnTo>
                  <a:pt x="185470" y="108496"/>
                </a:lnTo>
                <a:close/>
                <a:moveTo>
                  <a:pt x="185470" y="29019"/>
                </a:moveTo>
                <a:lnTo>
                  <a:pt x="182943" y="26504"/>
                </a:lnTo>
                <a:lnTo>
                  <a:pt x="158978" y="26504"/>
                </a:lnTo>
                <a:lnTo>
                  <a:pt x="158978" y="52997"/>
                </a:lnTo>
                <a:lnTo>
                  <a:pt x="158978" y="55511"/>
                </a:lnTo>
                <a:lnTo>
                  <a:pt x="161493" y="52997"/>
                </a:lnTo>
                <a:lnTo>
                  <a:pt x="164604" y="52997"/>
                </a:lnTo>
                <a:lnTo>
                  <a:pt x="182943" y="52997"/>
                </a:lnTo>
                <a:lnTo>
                  <a:pt x="185470" y="50469"/>
                </a:lnTo>
                <a:lnTo>
                  <a:pt x="185470" y="29019"/>
                </a:lnTo>
                <a:close/>
                <a:moveTo>
                  <a:pt x="211963" y="55511"/>
                </a:moveTo>
                <a:lnTo>
                  <a:pt x="209435" y="52997"/>
                </a:lnTo>
                <a:lnTo>
                  <a:pt x="191096" y="52997"/>
                </a:lnTo>
                <a:lnTo>
                  <a:pt x="187985" y="52997"/>
                </a:lnTo>
                <a:lnTo>
                  <a:pt x="185470" y="55511"/>
                </a:lnTo>
                <a:lnTo>
                  <a:pt x="185470" y="76974"/>
                </a:lnTo>
                <a:lnTo>
                  <a:pt x="187985" y="79489"/>
                </a:lnTo>
                <a:lnTo>
                  <a:pt x="209435" y="79489"/>
                </a:lnTo>
                <a:lnTo>
                  <a:pt x="211963" y="76974"/>
                </a:lnTo>
                <a:lnTo>
                  <a:pt x="211963" y="55511"/>
                </a:lnTo>
                <a:close/>
                <a:moveTo>
                  <a:pt x="238455" y="82003"/>
                </a:moveTo>
                <a:lnTo>
                  <a:pt x="235927" y="79489"/>
                </a:lnTo>
                <a:lnTo>
                  <a:pt x="217589" y="79489"/>
                </a:lnTo>
                <a:lnTo>
                  <a:pt x="214477" y="79489"/>
                </a:lnTo>
                <a:lnTo>
                  <a:pt x="211963" y="82003"/>
                </a:lnTo>
                <a:lnTo>
                  <a:pt x="211963" y="103466"/>
                </a:lnTo>
                <a:lnTo>
                  <a:pt x="214477" y="105981"/>
                </a:lnTo>
                <a:lnTo>
                  <a:pt x="235927" y="105981"/>
                </a:lnTo>
                <a:lnTo>
                  <a:pt x="238455" y="103466"/>
                </a:lnTo>
                <a:lnTo>
                  <a:pt x="238455" y="82003"/>
                </a:lnTo>
                <a:close/>
                <a:moveTo>
                  <a:pt x="264947" y="129959"/>
                </a:moveTo>
                <a:lnTo>
                  <a:pt x="262432" y="132473"/>
                </a:lnTo>
                <a:lnTo>
                  <a:pt x="264947" y="132473"/>
                </a:lnTo>
                <a:lnTo>
                  <a:pt x="264947" y="129959"/>
                </a:lnTo>
                <a:close/>
                <a:moveTo>
                  <a:pt x="264947" y="26492"/>
                </a:moveTo>
                <a:lnTo>
                  <a:pt x="259321" y="26492"/>
                </a:lnTo>
                <a:lnTo>
                  <a:pt x="240982" y="26492"/>
                </a:lnTo>
                <a:lnTo>
                  <a:pt x="238455" y="29006"/>
                </a:lnTo>
                <a:lnTo>
                  <a:pt x="238455" y="50469"/>
                </a:lnTo>
                <a:lnTo>
                  <a:pt x="240982" y="52984"/>
                </a:lnTo>
                <a:lnTo>
                  <a:pt x="264947" y="52984"/>
                </a:lnTo>
                <a:lnTo>
                  <a:pt x="264947" y="26492"/>
                </a:lnTo>
                <a:close/>
                <a:moveTo>
                  <a:pt x="344436" y="26492"/>
                </a:moveTo>
                <a:lnTo>
                  <a:pt x="317944" y="26492"/>
                </a:lnTo>
                <a:lnTo>
                  <a:pt x="291452" y="26492"/>
                </a:lnTo>
                <a:lnTo>
                  <a:pt x="264960" y="26492"/>
                </a:lnTo>
                <a:lnTo>
                  <a:pt x="264960" y="52984"/>
                </a:lnTo>
                <a:lnTo>
                  <a:pt x="291452" y="52984"/>
                </a:lnTo>
                <a:lnTo>
                  <a:pt x="317944" y="52984"/>
                </a:lnTo>
                <a:lnTo>
                  <a:pt x="315429" y="52997"/>
                </a:lnTo>
                <a:lnTo>
                  <a:pt x="317944" y="55511"/>
                </a:lnTo>
                <a:lnTo>
                  <a:pt x="317944" y="76974"/>
                </a:lnTo>
                <a:lnTo>
                  <a:pt x="315429" y="79489"/>
                </a:lnTo>
                <a:lnTo>
                  <a:pt x="297078" y="79489"/>
                </a:lnTo>
                <a:lnTo>
                  <a:pt x="293966" y="79489"/>
                </a:lnTo>
                <a:lnTo>
                  <a:pt x="291452" y="82003"/>
                </a:lnTo>
                <a:lnTo>
                  <a:pt x="291452" y="105981"/>
                </a:lnTo>
                <a:lnTo>
                  <a:pt x="291439" y="103466"/>
                </a:lnTo>
                <a:lnTo>
                  <a:pt x="288925" y="105981"/>
                </a:lnTo>
                <a:lnTo>
                  <a:pt x="270586" y="105981"/>
                </a:lnTo>
                <a:lnTo>
                  <a:pt x="267474" y="105981"/>
                </a:lnTo>
                <a:lnTo>
                  <a:pt x="264960" y="108496"/>
                </a:lnTo>
                <a:lnTo>
                  <a:pt x="264960" y="132473"/>
                </a:lnTo>
                <a:lnTo>
                  <a:pt x="291452" y="132473"/>
                </a:lnTo>
                <a:lnTo>
                  <a:pt x="317944" y="132473"/>
                </a:lnTo>
                <a:lnTo>
                  <a:pt x="341922" y="132473"/>
                </a:lnTo>
                <a:lnTo>
                  <a:pt x="344436" y="129959"/>
                </a:lnTo>
                <a:lnTo>
                  <a:pt x="344436" y="126847"/>
                </a:lnTo>
                <a:lnTo>
                  <a:pt x="344436" y="105981"/>
                </a:lnTo>
                <a:lnTo>
                  <a:pt x="317944" y="105981"/>
                </a:lnTo>
                <a:lnTo>
                  <a:pt x="344436" y="105968"/>
                </a:lnTo>
                <a:lnTo>
                  <a:pt x="344436" y="79476"/>
                </a:lnTo>
                <a:lnTo>
                  <a:pt x="344436" y="52984"/>
                </a:lnTo>
                <a:lnTo>
                  <a:pt x="344436" y="26492"/>
                </a:lnTo>
                <a:close/>
                <a:moveTo>
                  <a:pt x="346964" y="105981"/>
                </a:moveTo>
                <a:lnTo>
                  <a:pt x="344449" y="105981"/>
                </a:lnTo>
                <a:lnTo>
                  <a:pt x="344449" y="108496"/>
                </a:lnTo>
                <a:lnTo>
                  <a:pt x="346964" y="105981"/>
                </a:lnTo>
                <a:close/>
                <a:moveTo>
                  <a:pt x="370928" y="105994"/>
                </a:moveTo>
                <a:lnTo>
                  <a:pt x="368414" y="105994"/>
                </a:lnTo>
                <a:lnTo>
                  <a:pt x="370928" y="108508"/>
                </a:lnTo>
                <a:lnTo>
                  <a:pt x="370928" y="105994"/>
                </a:lnTo>
                <a:close/>
                <a:moveTo>
                  <a:pt x="397433" y="29006"/>
                </a:moveTo>
                <a:lnTo>
                  <a:pt x="394906" y="26492"/>
                </a:lnTo>
                <a:lnTo>
                  <a:pt x="376567" y="26492"/>
                </a:lnTo>
                <a:lnTo>
                  <a:pt x="373456" y="26492"/>
                </a:lnTo>
                <a:lnTo>
                  <a:pt x="370941" y="29006"/>
                </a:lnTo>
                <a:lnTo>
                  <a:pt x="370941" y="50469"/>
                </a:lnTo>
                <a:lnTo>
                  <a:pt x="373456" y="52984"/>
                </a:lnTo>
                <a:lnTo>
                  <a:pt x="394906" y="52984"/>
                </a:lnTo>
                <a:lnTo>
                  <a:pt x="397433" y="50469"/>
                </a:lnTo>
                <a:lnTo>
                  <a:pt x="397433" y="29006"/>
                </a:lnTo>
                <a:close/>
                <a:moveTo>
                  <a:pt x="426440" y="105981"/>
                </a:moveTo>
                <a:lnTo>
                  <a:pt x="423926" y="105981"/>
                </a:lnTo>
                <a:lnTo>
                  <a:pt x="397433" y="105981"/>
                </a:lnTo>
                <a:lnTo>
                  <a:pt x="370941" y="105981"/>
                </a:lnTo>
                <a:lnTo>
                  <a:pt x="370941" y="132473"/>
                </a:lnTo>
                <a:lnTo>
                  <a:pt x="397433" y="132473"/>
                </a:lnTo>
                <a:lnTo>
                  <a:pt x="421411" y="132473"/>
                </a:lnTo>
                <a:lnTo>
                  <a:pt x="423926" y="129959"/>
                </a:lnTo>
                <a:lnTo>
                  <a:pt x="423926" y="126847"/>
                </a:lnTo>
                <a:lnTo>
                  <a:pt x="423926" y="108496"/>
                </a:lnTo>
                <a:lnTo>
                  <a:pt x="426440" y="105981"/>
                </a:lnTo>
                <a:close/>
                <a:moveTo>
                  <a:pt x="452945" y="52997"/>
                </a:moveTo>
                <a:lnTo>
                  <a:pt x="450430" y="52997"/>
                </a:lnTo>
                <a:lnTo>
                  <a:pt x="450430" y="55511"/>
                </a:lnTo>
                <a:lnTo>
                  <a:pt x="452945" y="52997"/>
                </a:lnTo>
                <a:close/>
                <a:moveTo>
                  <a:pt x="476910" y="82003"/>
                </a:moveTo>
                <a:lnTo>
                  <a:pt x="474395" y="79489"/>
                </a:lnTo>
                <a:lnTo>
                  <a:pt x="471284" y="79489"/>
                </a:lnTo>
                <a:lnTo>
                  <a:pt x="452945" y="79489"/>
                </a:lnTo>
                <a:lnTo>
                  <a:pt x="450430" y="76974"/>
                </a:lnTo>
                <a:lnTo>
                  <a:pt x="450430" y="79489"/>
                </a:lnTo>
                <a:lnTo>
                  <a:pt x="450418" y="52984"/>
                </a:lnTo>
                <a:lnTo>
                  <a:pt x="450418" y="26492"/>
                </a:lnTo>
                <a:lnTo>
                  <a:pt x="423926" y="26492"/>
                </a:lnTo>
                <a:lnTo>
                  <a:pt x="423926" y="52984"/>
                </a:lnTo>
                <a:lnTo>
                  <a:pt x="423926" y="76974"/>
                </a:lnTo>
                <a:lnTo>
                  <a:pt x="421424" y="79476"/>
                </a:lnTo>
                <a:lnTo>
                  <a:pt x="397433" y="79476"/>
                </a:lnTo>
                <a:lnTo>
                  <a:pt x="370941" y="79476"/>
                </a:lnTo>
                <a:lnTo>
                  <a:pt x="346951" y="79476"/>
                </a:lnTo>
                <a:lnTo>
                  <a:pt x="344449" y="76974"/>
                </a:lnTo>
                <a:lnTo>
                  <a:pt x="344449" y="79476"/>
                </a:lnTo>
                <a:lnTo>
                  <a:pt x="344449" y="105968"/>
                </a:lnTo>
                <a:lnTo>
                  <a:pt x="370941" y="105968"/>
                </a:lnTo>
                <a:lnTo>
                  <a:pt x="397433" y="105968"/>
                </a:lnTo>
                <a:lnTo>
                  <a:pt x="423926" y="105968"/>
                </a:lnTo>
                <a:lnTo>
                  <a:pt x="450418" y="105968"/>
                </a:lnTo>
                <a:lnTo>
                  <a:pt x="447903" y="105994"/>
                </a:lnTo>
                <a:lnTo>
                  <a:pt x="450418" y="108508"/>
                </a:lnTo>
                <a:lnTo>
                  <a:pt x="450418" y="126847"/>
                </a:lnTo>
                <a:lnTo>
                  <a:pt x="450418" y="129959"/>
                </a:lnTo>
                <a:lnTo>
                  <a:pt x="452932" y="132473"/>
                </a:lnTo>
                <a:lnTo>
                  <a:pt x="476910" y="132473"/>
                </a:lnTo>
                <a:lnTo>
                  <a:pt x="476910" y="105981"/>
                </a:lnTo>
                <a:lnTo>
                  <a:pt x="476910" y="82003"/>
                </a:lnTo>
                <a:close/>
                <a:moveTo>
                  <a:pt x="479437" y="105981"/>
                </a:moveTo>
                <a:lnTo>
                  <a:pt x="476923" y="103466"/>
                </a:lnTo>
                <a:lnTo>
                  <a:pt x="476923" y="105981"/>
                </a:lnTo>
                <a:lnTo>
                  <a:pt x="479437" y="105981"/>
                </a:lnTo>
                <a:close/>
                <a:moveTo>
                  <a:pt x="529907" y="55511"/>
                </a:moveTo>
                <a:lnTo>
                  <a:pt x="527380" y="52997"/>
                </a:lnTo>
                <a:lnTo>
                  <a:pt x="505929" y="52997"/>
                </a:lnTo>
                <a:lnTo>
                  <a:pt x="503415" y="50469"/>
                </a:lnTo>
                <a:lnTo>
                  <a:pt x="503415" y="26492"/>
                </a:lnTo>
                <a:lnTo>
                  <a:pt x="503415" y="2514"/>
                </a:lnTo>
                <a:lnTo>
                  <a:pt x="500900" y="0"/>
                </a:lnTo>
                <a:lnTo>
                  <a:pt x="497789" y="0"/>
                </a:lnTo>
                <a:lnTo>
                  <a:pt x="476923" y="0"/>
                </a:lnTo>
                <a:lnTo>
                  <a:pt x="450430" y="0"/>
                </a:lnTo>
                <a:lnTo>
                  <a:pt x="450430" y="26492"/>
                </a:lnTo>
                <a:lnTo>
                  <a:pt x="450430" y="52984"/>
                </a:lnTo>
                <a:lnTo>
                  <a:pt x="476923" y="52984"/>
                </a:lnTo>
                <a:lnTo>
                  <a:pt x="503415" y="52984"/>
                </a:lnTo>
                <a:lnTo>
                  <a:pt x="476923" y="52997"/>
                </a:lnTo>
                <a:lnTo>
                  <a:pt x="474408" y="52997"/>
                </a:lnTo>
                <a:lnTo>
                  <a:pt x="476923" y="55511"/>
                </a:lnTo>
                <a:lnTo>
                  <a:pt x="476923" y="73863"/>
                </a:lnTo>
                <a:lnTo>
                  <a:pt x="476923" y="76974"/>
                </a:lnTo>
                <a:lnTo>
                  <a:pt x="479437" y="79489"/>
                </a:lnTo>
                <a:lnTo>
                  <a:pt x="503415" y="79489"/>
                </a:lnTo>
                <a:lnTo>
                  <a:pt x="509041" y="79489"/>
                </a:lnTo>
                <a:lnTo>
                  <a:pt x="527380" y="79489"/>
                </a:lnTo>
                <a:lnTo>
                  <a:pt x="529907" y="76974"/>
                </a:lnTo>
                <a:lnTo>
                  <a:pt x="529907" y="55511"/>
                </a:lnTo>
                <a:close/>
                <a:moveTo>
                  <a:pt x="556399" y="82003"/>
                </a:moveTo>
                <a:lnTo>
                  <a:pt x="553872" y="79489"/>
                </a:lnTo>
                <a:lnTo>
                  <a:pt x="535533" y="79489"/>
                </a:lnTo>
                <a:lnTo>
                  <a:pt x="532422" y="79489"/>
                </a:lnTo>
                <a:lnTo>
                  <a:pt x="529907" y="82003"/>
                </a:lnTo>
                <a:lnTo>
                  <a:pt x="529907" y="103466"/>
                </a:lnTo>
                <a:lnTo>
                  <a:pt x="532422" y="105981"/>
                </a:lnTo>
                <a:lnTo>
                  <a:pt x="553872" y="105981"/>
                </a:lnTo>
                <a:lnTo>
                  <a:pt x="556399" y="103466"/>
                </a:lnTo>
                <a:lnTo>
                  <a:pt x="556399" y="82003"/>
                </a:lnTo>
                <a:close/>
                <a:moveTo>
                  <a:pt x="556399" y="29006"/>
                </a:moveTo>
                <a:lnTo>
                  <a:pt x="553872" y="26492"/>
                </a:lnTo>
                <a:lnTo>
                  <a:pt x="535533" y="26492"/>
                </a:lnTo>
                <a:lnTo>
                  <a:pt x="532422" y="26492"/>
                </a:lnTo>
                <a:lnTo>
                  <a:pt x="529907" y="29006"/>
                </a:lnTo>
                <a:lnTo>
                  <a:pt x="529907" y="50469"/>
                </a:lnTo>
                <a:lnTo>
                  <a:pt x="532422" y="52984"/>
                </a:lnTo>
                <a:lnTo>
                  <a:pt x="553872" y="52984"/>
                </a:lnTo>
                <a:lnTo>
                  <a:pt x="556399" y="50469"/>
                </a:lnTo>
                <a:lnTo>
                  <a:pt x="556399" y="29006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bg object 24"/>
          <p:cNvSpPr/>
          <p:nvPr/>
        </p:nvSpPr>
        <p:spPr>
          <a:xfrm>
            <a:off x="8853480" y="12003840"/>
            <a:ext cx="768600" cy="768600"/>
          </a:xfrm>
          <a:custGeom>
            <a:avLst/>
            <a:gdLst/>
            <a:ahLst/>
            <a:rect l="l" t="t" r="r" b="b"/>
            <a:pathLst>
              <a:path w="768984" h="768984">
                <a:moveTo>
                  <a:pt x="132511" y="638441"/>
                </a:moveTo>
                <a:lnTo>
                  <a:pt x="129997" y="635889"/>
                </a:lnTo>
                <a:lnTo>
                  <a:pt x="55537" y="635889"/>
                </a:lnTo>
                <a:lnTo>
                  <a:pt x="52997" y="638416"/>
                </a:lnTo>
                <a:lnTo>
                  <a:pt x="52997" y="712889"/>
                </a:lnTo>
                <a:lnTo>
                  <a:pt x="55511" y="715429"/>
                </a:lnTo>
                <a:lnTo>
                  <a:pt x="129971" y="715429"/>
                </a:lnTo>
                <a:lnTo>
                  <a:pt x="132511" y="712914"/>
                </a:lnTo>
                <a:lnTo>
                  <a:pt x="132511" y="688911"/>
                </a:lnTo>
                <a:lnTo>
                  <a:pt x="132511" y="638441"/>
                </a:lnTo>
                <a:close/>
                <a:moveTo>
                  <a:pt x="132511" y="55537"/>
                </a:moveTo>
                <a:lnTo>
                  <a:pt x="129997" y="52984"/>
                </a:lnTo>
                <a:lnTo>
                  <a:pt x="55537" y="52984"/>
                </a:lnTo>
                <a:lnTo>
                  <a:pt x="52997" y="55511"/>
                </a:lnTo>
                <a:lnTo>
                  <a:pt x="52997" y="129984"/>
                </a:lnTo>
                <a:lnTo>
                  <a:pt x="55511" y="132524"/>
                </a:lnTo>
                <a:lnTo>
                  <a:pt x="129971" y="132524"/>
                </a:lnTo>
                <a:lnTo>
                  <a:pt x="132511" y="130009"/>
                </a:lnTo>
                <a:lnTo>
                  <a:pt x="132511" y="106006"/>
                </a:lnTo>
                <a:lnTo>
                  <a:pt x="132511" y="55537"/>
                </a:lnTo>
                <a:close/>
                <a:moveTo>
                  <a:pt x="185521" y="585457"/>
                </a:moveTo>
                <a:lnTo>
                  <a:pt x="183007" y="582904"/>
                </a:lnTo>
                <a:lnTo>
                  <a:pt x="159004" y="582904"/>
                </a:lnTo>
                <a:lnTo>
                  <a:pt x="159004" y="610882"/>
                </a:lnTo>
                <a:lnTo>
                  <a:pt x="159004" y="740473"/>
                </a:lnTo>
                <a:lnTo>
                  <a:pt x="157543" y="741908"/>
                </a:lnTo>
                <a:lnTo>
                  <a:pt x="27952" y="741908"/>
                </a:lnTo>
                <a:lnTo>
                  <a:pt x="26555" y="740473"/>
                </a:lnTo>
                <a:lnTo>
                  <a:pt x="26530" y="610882"/>
                </a:lnTo>
                <a:lnTo>
                  <a:pt x="27978" y="609434"/>
                </a:lnTo>
                <a:lnTo>
                  <a:pt x="157568" y="609434"/>
                </a:lnTo>
                <a:lnTo>
                  <a:pt x="159004" y="610882"/>
                </a:lnTo>
                <a:lnTo>
                  <a:pt x="159004" y="582904"/>
                </a:lnTo>
                <a:lnTo>
                  <a:pt x="2552" y="582904"/>
                </a:lnTo>
                <a:lnTo>
                  <a:pt x="0" y="585457"/>
                </a:lnTo>
                <a:lnTo>
                  <a:pt x="25" y="765911"/>
                </a:lnTo>
                <a:lnTo>
                  <a:pt x="2514" y="768426"/>
                </a:lnTo>
                <a:lnTo>
                  <a:pt x="182981" y="768426"/>
                </a:lnTo>
                <a:lnTo>
                  <a:pt x="185521" y="765911"/>
                </a:lnTo>
                <a:lnTo>
                  <a:pt x="185521" y="741908"/>
                </a:lnTo>
                <a:lnTo>
                  <a:pt x="185521" y="609434"/>
                </a:lnTo>
                <a:lnTo>
                  <a:pt x="185521" y="585457"/>
                </a:lnTo>
                <a:close/>
                <a:moveTo>
                  <a:pt x="185521" y="2552"/>
                </a:moveTo>
                <a:lnTo>
                  <a:pt x="183007" y="0"/>
                </a:lnTo>
                <a:lnTo>
                  <a:pt x="159004" y="0"/>
                </a:lnTo>
                <a:lnTo>
                  <a:pt x="159004" y="27978"/>
                </a:lnTo>
                <a:lnTo>
                  <a:pt x="159004" y="157568"/>
                </a:lnTo>
                <a:lnTo>
                  <a:pt x="157543" y="159004"/>
                </a:lnTo>
                <a:lnTo>
                  <a:pt x="27952" y="159004"/>
                </a:lnTo>
                <a:lnTo>
                  <a:pt x="26555" y="157568"/>
                </a:lnTo>
                <a:lnTo>
                  <a:pt x="26530" y="27978"/>
                </a:lnTo>
                <a:lnTo>
                  <a:pt x="27978" y="26530"/>
                </a:lnTo>
                <a:lnTo>
                  <a:pt x="157568" y="26530"/>
                </a:lnTo>
                <a:lnTo>
                  <a:pt x="159004" y="27978"/>
                </a:lnTo>
                <a:lnTo>
                  <a:pt x="159004" y="0"/>
                </a:lnTo>
                <a:lnTo>
                  <a:pt x="2552" y="0"/>
                </a:lnTo>
                <a:lnTo>
                  <a:pt x="0" y="2552"/>
                </a:lnTo>
                <a:lnTo>
                  <a:pt x="25" y="183007"/>
                </a:lnTo>
                <a:lnTo>
                  <a:pt x="2514" y="185521"/>
                </a:lnTo>
                <a:lnTo>
                  <a:pt x="182981" y="185521"/>
                </a:lnTo>
                <a:lnTo>
                  <a:pt x="185521" y="183007"/>
                </a:lnTo>
                <a:lnTo>
                  <a:pt x="185521" y="159004"/>
                </a:lnTo>
                <a:lnTo>
                  <a:pt x="185521" y="26530"/>
                </a:lnTo>
                <a:lnTo>
                  <a:pt x="185521" y="2552"/>
                </a:lnTo>
                <a:close/>
                <a:moveTo>
                  <a:pt x="238493" y="717943"/>
                </a:moveTo>
                <a:lnTo>
                  <a:pt x="235978" y="715416"/>
                </a:lnTo>
                <a:lnTo>
                  <a:pt x="214515" y="715416"/>
                </a:lnTo>
                <a:lnTo>
                  <a:pt x="212001" y="717943"/>
                </a:lnTo>
                <a:lnTo>
                  <a:pt x="212001" y="741908"/>
                </a:lnTo>
                <a:lnTo>
                  <a:pt x="212001" y="762774"/>
                </a:lnTo>
                <a:lnTo>
                  <a:pt x="212001" y="765886"/>
                </a:lnTo>
                <a:lnTo>
                  <a:pt x="214515" y="768400"/>
                </a:lnTo>
                <a:lnTo>
                  <a:pt x="235978" y="768400"/>
                </a:lnTo>
                <a:lnTo>
                  <a:pt x="238493" y="765886"/>
                </a:lnTo>
                <a:lnTo>
                  <a:pt x="238493" y="741908"/>
                </a:lnTo>
                <a:lnTo>
                  <a:pt x="238493" y="736282"/>
                </a:lnTo>
                <a:lnTo>
                  <a:pt x="238493" y="717943"/>
                </a:lnTo>
                <a:close/>
                <a:moveTo>
                  <a:pt x="291477" y="715416"/>
                </a:moveTo>
                <a:lnTo>
                  <a:pt x="264985" y="715416"/>
                </a:lnTo>
                <a:lnTo>
                  <a:pt x="264985" y="736282"/>
                </a:lnTo>
                <a:lnTo>
                  <a:pt x="264985" y="739394"/>
                </a:lnTo>
                <a:lnTo>
                  <a:pt x="267500" y="741908"/>
                </a:lnTo>
                <a:lnTo>
                  <a:pt x="288963" y="741908"/>
                </a:lnTo>
                <a:lnTo>
                  <a:pt x="291477" y="739394"/>
                </a:lnTo>
                <a:lnTo>
                  <a:pt x="291477" y="715416"/>
                </a:lnTo>
                <a:close/>
                <a:moveTo>
                  <a:pt x="291477" y="691438"/>
                </a:moveTo>
                <a:lnTo>
                  <a:pt x="288963" y="688911"/>
                </a:lnTo>
                <a:lnTo>
                  <a:pt x="267500" y="688911"/>
                </a:lnTo>
                <a:lnTo>
                  <a:pt x="264985" y="691438"/>
                </a:lnTo>
                <a:lnTo>
                  <a:pt x="264985" y="715403"/>
                </a:lnTo>
                <a:lnTo>
                  <a:pt x="291477" y="715403"/>
                </a:lnTo>
                <a:lnTo>
                  <a:pt x="291477" y="709777"/>
                </a:lnTo>
                <a:lnTo>
                  <a:pt x="291477" y="691438"/>
                </a:lnTo>
                <a:close/>
                <a:moveTo>
                  <a:pt x="317982" y="744423"/>
                </a:moveTo>
                <a:lnTo>
                  <a:pt x="315455" y="741908"/>
                </a:lnTo>
                <a:lnTo>
                  <a:pt x="297116" y="741908"/>
                </a:lnTo>
                <a:lnTo>
                  <a:pt x="294005" y="741908"/>
                </a:lnTo>
                <a:lnTo>
                  <a:pt x="291490" y="744423"/>
                </a:lnTo>
                <a:lnTo>
                  <a:pt x="291490" y="765886"/>
                </a:lnTo>
                <a:lnTo>
                  <a:pt x="294005" y="768400"/>
                </a:lnTo>
                <a:lnTo>
                  <a:pt x="315455" y="768400"/>
                </a:lnTo>
                <a:lnTo>
                  <a:pt x="317982" y="765886"/>
                </a:lnTo>
                <a:lnTo>
                  <a:pt x="317982" y="744423"/>
                </a:lnTo>
                <a:close/>
                <a:moveTo>
                  <a:pt x="344474" y="717931"/>
                </a:moveTo>
                <a:lnTo>
                  <a:pt x="341947" y="715416"/>
                </a:lnTo>
                <a:lnTo>
                  <a:pt x="323608" y="715416"/>
                </a:lnTo>
                <a:lnTo>
                  <a:pt x="320497" y="715416"/>
                </a:lnTo>
                <a:lnTo>
                  <a:pt x="317982" y="717931"/>
                </a:lnTo>
                <a:lnTo>
                  <a:pt x="317982" y="739394"/>
                </a:lnTo>
                <a:lnTo>
                  <a:pt x="320497" y="741908"/>
                </a:lnTo>
                <a:lnTo>
                  <a:pt x="341947" y="741908"/>
                </a:lnTo>
                <a:lnTo>
                  <a:pt x="344474" y="739394"/>
                </a:lnTo>
                <a:lnTo>
                  <a:pt x="344474" y="717931"/>
                </a:lnTo>
                <a:close/>
                <a:moveTo>
                  <a:pt x="370967" y="739394"/>
                </a:moveTo>
                <a:lnTo>
                  <a:pt x="368452" y="741908"/>
                </a:lnTo>
                <a:lnTo>
                  <a:pt x="365340" y="741908"/>
                </a:lnTo>
                <a:lnTo>
                  <a:pt x="347002" y="741908"/>
                </a:lnTo>
                <a:lnTo>
                  <a:pt x="344474" y="744423"/>
                </a:lnTo>
                <a:lnTo>
                  <a:pt x="344474" y="765886"/>
                </a:lnTo>
                <a:lnTo>
                  <a:pt x="347002" y="768400"/>
                </a:lnTo>
                <a:lnTo>
                  <a:pt x="370967" y="768400"/>
                </a:lnTo>
                <a:lnTo>
                  <a:pt x="370967" y="741908"/>
                </a:lnTo>
                <a:lnTo>
                  <a:pt x="370967" y="739394"/>
                </a:lnTo>
                <a:close/>
                <a:moveTo>
                  <a:pt x="426478" y="715416"/>
                </a:moveTo>
                <a:lnTo>
                  <a:pt x="423964" y="715416"/>
                </a:lnTo>
                <a:lnTo>
                  <a:pt x="397471" y="715416"/>
                </a:lnTo>
                <a:lnTo>
                  <a:pt x="397459" y="712901"/>
                </a:lnTo>
                <a:lnTo>
                  <a:pt x="394944" y="715416"/>
                </a:lnTo>
                <a:lnTo>
                  <a:pt x="376605" y="715416"/>
                </a:lnTo>
                <a:lnTo>
                  <a:pt x="373494" y="715416"/>
                </a:lnTo>
                <a:lnTo>
                  <a:pt x="370979" y="717931"/>
                </a:lnTo>
                <a:lnTo>
                  <a:pt x="370979" y="741908"/>
                </a:lnTo>
                <a:lnTo>
                  <a:pt x="370979" y="768400"/>
                </a:lnTo>
                <a:lnTo>
                  <a:pt x="394957" y="768400"/>
                </a:lnTo>
                <a:lnTo>
                  <a:pt x="397471" y="765886"/>
                </a:lnTo>
                <a:lnTo>
                  <a:pt x="397471" y="762774"/>
                </a:lnTo>
                <a:lnTo>
                  <a:pt x="397471" y="744423"/>
                </a:lnTo>
                <a:lnTo>
                  <a:pt x="399986" y="741908"/>
                </a:lnTo>
                <a:lnTo>
                  <a:pt x="421449" y="741908"/>
                </a:lnTo>
                <a:lnTo>
                  <a:pt x="423964" y="739394"/>
                </a:lnTo>
                <a:lnTo>
                  <a:pt x="423964" y="736282"/>
                </a:lnTo>
                <a:lnTo>
                  <a:pt x="423964" y="717931"/>
                </a:lnTo>
                <a:lnTo>
                  <a:pt x="426478" y="715416"/>
                </a:lnTo>
                <a:close/>
                <a:moveTo>
                  <a:pt x="450456" y="744423"/>
                </a:moveTo>
                <a:lnTo>
                  <a:pt x="447929" y="741908"/>
                </a:lnTo>
                <a:lnTo>
                  <a:pt x="429590" y="741908"/>
                </a:lnTo>
                <a:lnTo>
                  <a:pt x="426478" y="741908"/>
                </a:lnTo>
                <a:lnTo>
                  <a:pt x="423964" y="744423"/>
                </a:lnTo>
                <a:lnTo>
                  <a:pt x="423964" y="765886"/>
                </a:lnTo>
                <a:lnTo>
                  <a:pt x="426478" y="768400"/>
                </a:lnTo>
                <a:lnTo>
                  <a:pt x="447929" y="768400"/>
                </a:lnTo>
                <a:lnTo>
                  <a:pt x="450456" y="765886"/>
                </a:lnTo>
                <a:lnTo>
                  <a:pt x="450456" y="744423"/>
                </a:lnTo>
                <a:close/>
                <a:moveTo>
                  <a:pt x="450456" y="688911"/>
                </a:moveTo>
                <a:lnTo>
                  <a:pt x="423964" y="688911"/>
                </a:lnTo>
                <a:lnTo>
                  <a:pt x="403098" y="688911"/>
                </a:lnTo>
                <a:lnTo>
                  <a:pt x="399986" y="688911"/>
                </a:lnTo>
                <a:lnTo>
                  <a:pt x="397471" y="691426"/>
                </a:lnTo>
                <a:lnTo>
                  <a:pt x="397471" y="715403"/>
                </a:lnTo>
                <a:lnTo>
                  <a:pt x="423964" y="715403"/>
                </a:lnTo>
                <a:lnTo>
                  <a:pt x="450456" y="715403"/>
                </a:lnTo>
                <a:lnTo>
                  <a:pt x="450456" y="688911"/>
                </a:lnTo>
                <a:close/>
                <a:moveTo>
                  <a:pt x="503453" y="744423"/>
                </a:moveTo>
                <a:lnTo>
                  <a:pt x="500926" y="741908"/>
                </a:lnTo>
                <a:lnTo>
                  <a:pt x="482587" y="741908"/>
                </a:lnTo>
                <a:lnTo>
                  <a:pt x="479475" y="741908"/>
                </a:lnTo>
                <a:lnTo>
                  <a:pt x="476961" y="744423"/>
                </a:lnTo>
                <a:lnTo>
                  <a:pt x="476961" y="765886"/>
                </a:lnTo>
                <a:lnTo>
                  <a:pt x="479475" y="768400"/>
                </a:lnTo>
                <a:lnTo>
                  <a:pt x="500926" y="768400"/>
                </a:lnTo>
                <a:lnTo>
                  <a:pt x="503453" y="765886"/>
                </a:lnTo>
                <a:lnTo>
                  <a:pt x="503453" y="744423"/>
                </a:lnTo>
                <a:close/>
                <a:moveTo>
                  <a:pt x="556437" y="715403"/>
                </a:moveTo>
                <a:lnTo>
                  <a:pt x="532447" y="715403"/>
                </a:lnTo>
                <a:lnTo>
                  <a:pt x="529945" y="712901"/>
                </a:lnTo>
                <a:lnTo>
                  <a:pt x="529945" y="691426"/>
                </a:lnTo>
                <a:lnTo>
                  <a:pt x="532460" y="688911"/>
                </a:lnTo>
                <a:lnTo>
                  <a:pt x="529945" y="688911"/>
                </a:lnTo>
                <a:lnTo>
                  <a:pt x="503453" y="688911"/>
                </a:lnTo>
                <a:lnTo>
                  <a:pt x="476961" y="688911"/>
                </a:lnTo>
                <a:lnTo>
                  <a:pt x="450469" y="688911"/>
                </a:lnTo>
                <a:lnTo>
                  <a:pt x="450469" y="715403"/>
                </a:lnTo>
                <a:lnTo>
                  <a:pt x="476961" y="715403"/>
                </a:lnTo>
                <a:lnTo>
                  <a:pt x="503453" y="715403"/>
                </a:lnTo>
                <a:lnTo>
                  <a:pt x="529945" y="715403"/>
                </a:lnTo>
                <a:lnTo>
                  <a:pt x="503453" y="715416"/>
                </a:lnTo>
                <a:lnTo>
                  <a:pt x="500938" y="715416"/>
                </a:lnTo>
                <a:lnTo>
                  <a:pt x="503453" y="717931"/>
                </a:lnTo>
                <a:lnTo>
                  <a:pt x="503453" y="736282"/>
                </a:lnTo>
                <a:lnTo>
                  <a:pt x="503453" y="739394"/>
                </a:lnTo>
                <a:lnTo>
                  <a:pt x="505968" y="741908"/>
                </a:lnTo>
                <a:lnTo>
                  <a:pt x="529945" y="741908"/>
                </a:lnTo>
                <a:lnTo>
                  <a:pt x="556437" y="741908"/>
                </a:lnTo>
                <a:lnTo>
                  <a:pt x="556437" y="715403"/>
                </a:lnTo>
                <a:close/>
                <a:moveTo>
                  <a:pt x="662419" y="691438"/>
                </a:moveTo>
                <a:lnTo>
                  <a:pt x="659904" y="688911"/>
                </a:lnTo>
                <a:lnTo>
                  <a:pt x="638441" y="688911"/>
                </a:lnTo>
                <a:lnTo>
                  <a:pt x="635927" y="691438"/>
                </a:lnTo>
                <a:lnTo>
                  <a:pt x="635927" y="712901"/>
                </a:lnTo>
                <a:lnTo>
                  <a:pt x="633425" y="715403"/>
                </a:lnTo>
                <a:lnTo>
                  <a:pt x="611936" y="715403"/>
                </a:lnTo>
                <a:lnTo>
                  <a:pt x="609434" y="712901"/>
                </a:lnTo>
                <a:lnTo>
                  <a:pt x="609434" y="691426"/>
                </a:lnTo>
                <a:lnTo>
                  <a:pt x="611949" y="688911"/>
                </a:lnTo>
                <a:lnTo>
                  <a:pt x="609434" y="688911"/>
                </a:lnTo>
                <a:lnTo>
                  <a:pt x="582942" y="688911"/>
                </a:lnTo>
                <a:lnTo>
                  <a:pt x="582942" y="715403"/>
                </a:lnTo>
                <a:lnTo>
                  <a:pt x="582930" y="712901"/>
                </a:lnTo>
                <a:lnTo>
                  <a:pt x="580428" y="715403"/>
                </a:lnTo>
                <a:lnTo>
                  <a:pt x="556450" y="715403"/>
                </a:lnTo>
                <a:lnTo>
                  <a:pt x="556450" y="741908"/>
                </a:lnTo>
                <a:lnTo>
                  <a:pt x="580415" y="741908"/>
                </a:lnTo>
                <a:lnTo>
                  <a:pt x="582930" y="744423"/>
                </a:lnTo>
                <a:lnTo>
                  <a:pt x="582930" y="762774"/>
                </a:lnTo>
                <a:lnTo>
                  <a:pt x="582930" y="765886"/>
                </a:lnTo>
                <a:lnTo>
                  <a:pt x="585444" y="768400"/>
                </a:lnTo>
                <a:lnTo>
                  <a:pt x="606907" y="768400"/>
                </a:lnTo>
                <a:lnTo>
                  <a:pt x="609422" y="765886"/>
                </a:lnTo>
                <a:lnTo>
                  <a:pt x="609422" y="741908"/>
                </a:lnTo>
                <a:lnTo>
                  <a:pt x="609434" y="744423"/>
                </a:lnTo>
                <a:lnTo>
                  <a:pt x="611949" y="741908"/>
                </a:lnTo>
                <a:lnTo>
                  <a:pt x="633412" y="741908"/>
                </a:lnTo>
                <a:lnTo>
                  <a:pt x="635927" y="744423"/>
                </a:lnTo>
                <a:lnTo>
                  <a:pt x="635927" y="762774"/>
                </a:lnTo>
                <a:lnTo>
                  <a:pt x="635927" y="765886"/>
                </a:lnTo>
                <a:lnTo>
                  <a:pt x="638441" y="768400"/>
                </a:lnTo>
                <a:lnTo>
                  <a:pt x="659904" y="768400"/>
                </a:lnTo>
                <a:lnTo>
                  <a:pt x="662419" y="765886"/>
                </a:lnTo>
                <a:lnTo>
                  <a:pt x="662419" y="741908"/>
                </a:lnTo>
                <a:lnTo>
                  <a:pt x="662419" y="715403"/>
                </a:lnTo>
                <a:lnTo>
                  <a:pt x="662419" y="709777"/>
                </a:lnTo>
                <a:lnTo>
                  <a:pt x="662419" y="691438"/>
                </a:lnTo>
                <a:close/>
                <a:moveTo>
                  <a:pt x="688911" y="662419"/>
                </a:moveTo>
                <a:lnTo>
                  <a:pt x="662419" y="662419"/>
                </a:lnTo>
                <a:lnTo>
                  <a:pt x="662419" y="683285"/>
                </a:lnTo>
                <a:lnTo>
                  <a:pt x="662419" y="686396"/>
                </a:lnTo>
                <a:lnTo>
                  <a:pt x="664933" y="688911"/>
                </a:lnTo>
                <a:lnTo>
                  <a:pt x="688911" y="688911"/>
                </a:lnTo>
                <a:lnTo>
                  <a:pt x="688911" y="662419"/>
                </a:lnTo>
                <a:close/>
                <a:moveTo>
                  <a:pt x="715416" y="55537"/>
                </a:moveTo>
                <a:lnTo>
                  <a:pt x="712901" y="52984"/>
                </a:lnTo>
                <a:lnTo>
                  <a:pt x="638441" y="52984"/>
                </a:lnTo>
                <a:lnTo>
                  <a:pt x="635901" y="55511"/>
                </a:lnTo>
                <a:lnTo>
                  <a:pt x="635901" y="129984"/>
                </a:lnTo>
                <a:lnTo>
                  <a:pt x="638416" y="132524"/>
                </a:lnTo>
                <a:lnTo>
                  <a:pt x="712876" y="132524"/>
                </a:lnTo>
                <a:lnTo>
                  <a:pt x="715416" y="130009"/>
                </a:lnTo>
                <a:lnTo>
                  <a:pt x="715416" y="106006"/>
                </a:lnTo>
                <a:lnTo>
                  <a:pt x="715416" y="55537"/>
                </a:lnTo>
                <a:close/>
                <a:moveTo>
                  <a:pt x="717931" y="715416"/>
                </a:moveTo>
                <a:lnTo>
                  <a:pt x="715416" y="715416"/>
                </a:lnTo>
                <a:lnTo>
                  <a:pt x="688924" y="715416"/>
                </a:lnTo>
                <a:lnTo>
                  <a:pt x="688911" y="712901"/>
                </a:lnTo>
                <a:lnTo>
                  <a:pt x="686409" y="715403"/>
                </a:lnTo>
                <a:lnTo>
                  <a:pt x="664933" y="715403"/>
                </a:lnTo>
                <a:lnTo>
                  <a:pt x="662432" y="712901"/>
                </a:lnTo>
                <a:lnTo>
                  <a:pt x="662432" y="715403"/>
                </a:lnTo>
                <a:lnTo>
                  <a:pt x="662432" y="741908"/>
                </a:lnTo>
                <a:lnTo>
                  <a:pt x="662432" y="744423"/>
                </a:lnTo>
                <a:lnTo>
                  <a:pt x="664946" y="741908"/>
                </a:lnTo>
                <a:lnTo>
                  <a:pt x="688924" y="741908"/>
                </a:lnTo>
                <a:lnTo>
                  <a:pt x="712901" y="741908"/>
                </a:lnTo>
                <a:lnTo>
                  <a:pt x="715416" y="739394"/>
                </a:lnTo>
                <a:lnTo>
                  <a:pt x="715416" y="736282"/>
                </a:lnTo>
                <a:lnTo>
                  <a:pt x="715416" y="717931"/>
                </a:lnTo>
                <a:lnTo>
                  <a:pt x="717931" y="715416"/>
                </a:lnTo>
                <a:close/>
                <a:moveTo>
                  <a:pt x="741908" y="744423"/>
                </a:moveTo>
                <a:lnTo>
                  <a:pt x="739381" y="741908"/>
                </a:lnTo>
                <a:lnTo>
                  <a:pt x="721042" y="741908"/>
                </a:lnTo>
                <a:lnTo>
                  <a:pt x="717931" y="741908"/>
                </a:lnTo>
                <a:lnTo>
                  <a:pt x="715416" y="744423"/>
                </a:lnTo>
                <a:lnTo>
                  <a:pt x="715416" y="765886"/>
                </a:lnTo>
                <a:lnTo>
                  <a:pt x="717931" y="768400"/>
                </a:lnTo>
                <a:lnTo>
                  <a:pt x="739381" y="768400"/>
                </a:lnTo>
                <a:lnTo>
                  <a:pt x="741908" y="765886"/>
                </a:lnTo>
                <a:lnTo>
                  <a:pt x="741908" y="744423"/>
                </a:lnTo>
                <a:close/>
                <a:moveTo>
                  <a:pt x="768400" y="691438"/>
                </a:moveTo>
                <a:lnTo>
                  <a:pt x="765873" y="688924"/>
                </a:lnTo>
                <a:lnTo>
                  <a:pt x="741908" y="688924"/>
                </a:lnTo>
                <a:lnTo>
                  <a:pt x="744423" y="688911"/>
                </a:lnTo>
                <a:lnTo>
                  <a:pt x="741908" y="686396"/>
                </a:lnTo>
                <a:lnTo>
                  <a:pt x="741908" y="664933"/>
                </a:lnTo>
                <a:lnTo>
                  <a:pt x="739394" y="662419"/>
                </a:lnTo>
                <a:lnTo>
                  <a:pt x="736282" y="662419"/>
                </a:lnTo>
                <a:lnTo>
                  <a:pt x="715416" y="662419"/>
                </a:lnTo>
                <a:lnTo>
                  <a:pt x="688924" y="662419"/>
                </a:lnTo>
                <a:lnTo>
                  <a:pt x="688924" y="688911"/>
                </a:lnTo>
                <a:lnTo>
                  <a:pt x="686409" y="688924"/>
                </a:lnTo>
                <a:lnTo>
                  <a:pt x="688924" y="691438"/>
                </a:lnTo>
                <a:lnTo>
                  <a:pt x="688924" y="715403"/>
                </a:lnTo>
                <a:lnTo>
                  <a:pt x="715416" y="715403"/>
                </a:lnTo>
                <a:lnTo>
                  <a:pt x="741908" y="715403"/>
                </a:lnTo>
                <a:lnTo>
                  <a:pt x="747534" y="715416"/>
                </a:lnTo>
                <a:lnTo>
                  <a:pt x="765873" y="715416"/>
                </a:lnTo>
                <a:lnTo>
                  <a:pt x="768400" y="712901"/>
                </a:lnTo>
                <a:lnTo>
                  <a:pt x="768400" y="691438"/>
                </a:lnTo>
                <a:close/>
                <a:moveTo>
                  <a:pt x="768426" y="2552"/>
                </a:moveTo>
                <a:lnTo>
                  <a:pt x="765911" y="0"/>
                </a:lnTo>
                <a:lnTo>
                  <a:pt x="741908" y="0"/>
                </a:lnTo>
                <a:lnTo>
                  <a:pt x="741908" y="27978"/>
                </a:lnTo>
                <a:lnTo>
                  <a:pt x="741908" y="157568"/>
                </a:lnTo>
                <a:lnTo>
                  <a:pt x="740448" y="159004"/>
                </a:lnTo>
                <a:lnTo>
                  <a:pt x="610857" y="159004"/>
                </a:lnTo>
                <a:lnTo>
                  <a:pt x="609460" y="157568"/>
                </a:lnTo>
                <a:lnTo>
                  <a:pt x="609434" y="27978"/>
                </a:lnTo>
                <a:lnTo>
                  <a:pt x="610882" y="26530"/>
                </a:lnTo>
                <a:lnTo>
                  <a:pt x="740473" y="26530"/>
                </a:lnTo>
                <a:lnTo>
                  <a:pt x="741908" y="27978"/>
                </a:lnTo>
                <a:lnTo>
                  <a:pt x="741908" y="0"/>
                </a:lnTo>
                <a:lnTo>
                  <a:pt x="585457" y="0"/>
                </a:lnTo>
                <a:lnTo>
                  <a:pt x="582904" y="2552"/>
                </a:lnTo>
                <a:lnTo>
                  <a:pt x="582930" y="183007"/>
                </a:lnTo>
                <a:lnTo>
                  <a:pt x="585419" y="185521"/>
                </a:lnTo>
                <a:lnTo>
                  <a:pt x="765886" y="185521"/>
                </a:lnTo>
                <a:lnTo>
                  <a:pt x="768426" y="183007"/>
                </a:lnTo>
                <a:lnTo>
                  <a:pt x="768426" y="159004"/>
                </a:lnTo>
                <a:lnTo>
                  <a:pt x="768426" y="26530"/>
                </a:lnTo>
                <a:lnTo>
                  <a:pt x="768426" y="2552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" name="bg object 25" descr=""/>
          <p:cNvPicPr/>
          <p:nvPr/>
        </p:nvPicPr>
        <p:blipFill>
          <a:blip r:embed="rId3"/>
          <a:stretch/>
        </p:blipFill>
        <p:spPr>
          <a:xfrm>
            <a:off x="8746200" y="11792880"/>
            <a:ext cx="244440" cy="105120"/>
          </a:xfrm>
          <a:prstGeom prst="rect">
            <a:avLst/>
          </a:prstGeom>
          <a:ln w="0">
            <a:noFill/>
          </a:ln>
        </p:spPr>
      </p:pic>
      <p:pic>
        <p:nvPicPr>
          <p:cNvPr id="10" name="bg object 26" descr=""/>
          <p:cNvPicPr/>
          <p:nvPr/>
        </p:nvPicPr>
        <p:blipFill>
          <a:blip r:embed="rId4"/>
          <a:stretch/>
        </p:blipFill>
        <p:spPr>
          <a:xfrm>
            <a:off x="9010440" y="11794680"/>
            <a:ext cx="196560" cy="101880"/>
          </a:xfrm>
          <a:prstGeom prst="rect">
            <a:avLst/>
          </a:prstGeom>
          <a:ln w="0">
            <a:noFill/>
          </a:ln>
        </p:spPr>
      </p:pic>
      <p:pic>
        <p:nvPicPr>
          <p:cNvPr id="11" name="bg object 27" descr=""/>
          <p:cNvPicPr/>
          <p:nvPr/>
        </p:nvPicPr>
        <p:blipFill>
          <a:blip r:embed="rId5"/>
          <a:stretch/>
        </p:blipFill>
        <p:spPr>
          <a:xfrm>
            <a:off x="9263520" y="11794680"/>
            <a:ext cx="75960" cy="101880"/>
          </a:xfrm>
          <a:prstGeom prst="rect">
            <a:avLst/>
          </a:prstGeom>
          <a:ln w="0">
            <a:noFill/>
          </a:ln>
        </p:spPr>
      </p:pic>
      <p:sp>
        <p:nvSpPr>
          <p:cNvPr id="12" name="bg object 28"/>
          <p:cNvSpPr/>
          <p:nvPr/>
        </p:nvSpPr>
        <p:spPr>
          <a:xfrm>
            <a:off x="9358920" y="11794680"/>
            <a:ext cx="177480" cy="101880"/>
          </a:xfrm>
          <a:custGeom>
            <a:avLst/>
            <a:gdLst/>
            <a:ahLst/>
            <a:rect l="l" t="t" r="r" b="b"/>
            <a:pathLst>
              <a:path w="177800" h="102234">
                <a:moveTo>
                  <a:pt x="16548" y="0"/>
                </a:moveTo>
                <a:lnTo>
                  <a:pt x="0" y="0"/>
                </a:lnTo>
                <a:lnTo>
                  <a:pt x="0" y="102082"/>
                </a:lnTo>
                <a:lnTo>
                  <a:pt x="16548" y="102082"/>
                </a:lnTo>
                <a:lnTo>
                  <a:pt x="16548" y="0"/>
                </a:lnTo>
                <a:close/>
                <a:moveTo>
                  <a:pt x="145008" y="34277"/>
                </a:moveTo>
                <a:lnTo>
                  <a:pt x="142849" y="19240"/>
                </a:lnTo>
                <a:lnTo>
                  <a:pt x="139865" y="14312"/>
                </a:lnTo>
                <a:lnTo>
                  <a:pt x="136372" y="8534"/>
                </a:lnTo>
                <a:lnTo>
                  <a:pt x="128016" y="3606"/>
                </a:lnTo>
                <a:lnTo>
                  <a:pt x="128016" y="34277"/>
                </a:lnTo>
                <a:lnTo>
                  <a:pt x="126961" y="43649"/>
                </a:lnTo>
                <a:lnTo>
                  <a:pt x="123710" y="50469"/>
                </a:lnTo>
                <a:lnTo>
                  <a:pt x="118148" y="54622"/>
                </a:lnTo>
                <a:lnTo>
                  <a:pt x="110134" y="56032"/>
                </a:lnTo>
                <a:lnTo>
                  <a:pt x="89420" y="56032"/>
                </a:lnTo>
                <a:lnTo>
                  <a:pt x="89420" y="14312"/>
                </a:lnTo>
                <a:lnTo>
                  <a:pt x="110134" y="14312"/>
                </a:lnTo>
                <a:lnTo>
                  <a:pt x="118148" y="15468"/>
                </a:lnTo>
                <a:lnTo>
                  <a:pt x="123710" y="19050"/>
                </a:lnTo>
                <a:lnTo>
                  <a:pt x="126961" y="25247"/>
                </a:lnTo>
                <a:lnTo>
                  <a:pt x="128016" y="34277"/>
                </a:lnTo>
                <a:lnTo>
                  <a:pt x="128016" y="3606"/>
                </a:lnTo>
                <a:lnTo>
                  <a:pt x="125526" y="2133"/>
                </a:lnTo>
                <a:lnTo>
                  <a:pt x="110286" y="0"/>
                </a:lnTo>
                <a:lnTo>
                  <a:pt x="72872" y="0"/>
                </a:lnTo>
                <a:lnTo>
                  <a:pt x="72872" y="102082"/>
                </a:lnTo>
                <a:lnTo>
                  <a:pt x="89420" y="102082"/>
                </a:lnTo>
                <a:lnTo>
                  <a:pt x="89420" y="70345"/>
                </a:lnTo>
                <a:lnTo>
                  <a:pt x="110286" y="70345"/>
                </a:lnTo>
                <a:lnTo>
                  <a:pt x="125526" y="67957"/>
                </a:lnTo>
                <a:lnTo>
                  <a:pt x="136372" y="60972"/>
                </a:lnTo>
                <a:lnTo>
                  <a:pt x="139192" y="56032"/>
                </a:lnTo>
                <a:lnTo>
                  <a:pt x="142849" y="49657"/>
                </a:lnTo>
                <a:lnTo>
                  <a:pt x="145008" y="34277"/>
                </a:lnTo>
                <a:close/>
                <a:moveTo>
                  <a:pt x="177507" y="0"/>
                </a:moveTo>
                <a:lnTo>
                  <a:pt x="160959" y="0"/>
                </a:lnTo>
                <a:lnTo>
                  <a:pt x="160959" y="102082"/>
                </a:lnTo>
                <a:lnTo>
                  <a:pt x="177507" y="102082"/>
                </a:lnTo>
                <a:lnTo>
                  <a:pt x="177507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" name="bg object 29" descr=""/>
          <p:cNvPicPr/>
          <p:nvPr/>
        </p:nvPicPr>
        <p:blipFill>
          <a:blip r:embed="rId6"/>
          <a:stretch/>
        </p:blipFill>
        <p:spPr>
          <a:xfrm>
            <a:off x="9559080" y="11756880"/>
            <a:ext cx="74880" cy="141120"/>
          </a:xfrm>
          <a:prstGeom prst="rect">
            <a:avLst/>
          </a:prstGeom>
          <a:ln w="0">
            <a:noFill/>
          </a:ln>
        </p:spPr>
      </p:pic>
      <p:sp>
        <p:nvSpPr>
          <p:cNvPr id="14" name="bg object 30"/>
          <p:cNvSpPr/>
          <p:nvPr/>
        </p:nvSpPr>
        <p:spPr>
          <a:xfrm>
            <a:off x="4267080" y="2905920"/>
            <a:ext cx="406080" cy="406080"/>
          </a:xfrm>
          <a:custGeom>
            <a:avLst/>
            <a:gdLst/>
            <a:ahLst/>
            <a:rect l="l" t="t" r="r" b="b"/>
            <a:pathLst>
              <a:path w="406400" h="406400">
                <a:moveTo>
                  <a:pt x="406031" y="0"/>
                </a:moveTo>
                <a:lnTo>
                  <a:pt x="0" y="0"/>
                </a:lnTo>
                <a:lnTo>
                  <a:pt x="0" y="57150"/>
                </a:lnTo>
                <a:lnTo>
                  <a:pt x="0" y="406400"/>
                </a:lnTo>
                <a:lnTo>
                  <a:pt x="57086" y="406400"/>
                </a:lnTo>
                <a:lnTo>
                  <a:pt x="57086" y="57150"/>
                </a:lnTo>
                <a:lnTo>
                  <a:pt x="406031" y="57150"/>
                </a:lnTo>
                <a:lnTo>
                  <a:pt x="406031" y="0"/>
                </a:lnTo>
                <a:close/>
              </a:path>
            </a:pathLst>
          </a:custGeom>
          <a:solidFill>
            <a:srgbClr val="9c9f9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PlaceHolder 1"/>
          <p:cNvSpPr>
            <a:spLocks noGrp="1"/>
          </p:cNvSpPr>
          <p:nvPr>
            <p:ph type="ftr"/>
          </p:nvPr>
        </p:nvSpPr>
        <p:spPr>
          <a:xfrm>
            <a:off x="3635640" y="14067000"/>
            <a:ext cx="3421440" cy="75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dt"/>
          </p:nvPr>
        </p:nvSpPr>
        <p:spPr>
          <a:xfrm>
            <a:off x="534600" y="14067000"/>
            <a:ext cx="2459160" cy="75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it-IT" sz="2400" spc="-1" strike="noStrike"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/>
          </p:nvPr>
        </p:nvSpPr>
        <p:spPr>
          <a:xfrm>
            <a:off x="7699320" y="14067000"/>
            <a:ext cx="2459160" cy="75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>
              <a:lnSpc>
                <a:spcPct val="100000"/>
              </a:lnSpc>
            </a:pPr>
            <a:fld id="{A475A8D9-F254-4DF2-9F03-4EB2988110D7}" type="slidenum">
              <a:rPr b="0" lang="it-IT" sz="1400" spc="-1" strike="noStrike">
                <a:solidFill>
                  <a:srgbClr val="b2b2b2"/>
                </a:solidFill>
                <a:latin typeface="Times New Roman"/>
              </a:rPr>
              <a:t>&lt;numero&gt;</a:t>
            </a:fld>
            <a:endParaRPr b="0" lang="it-IT" sz="1400" spc="-1" strike="noStrike"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title"/>
          </p:nvPr>
        </p:nvSpPr>
        <p:spPr>
          <a:xfrm>
            <a:off x="534600" y="603360"/>
            <a:ext cx="9623520" cy="252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it-IT" sz="1800" spc="-1" strike="noStrike">
                <a:latin typeface="Calibri"/>
              </a:rPr>
              <a:t>Fai clic per modificare il formato del testo del titolo</a:t>
            </a:r>
            <a:endParaRPr b="0" lang="it-IT" sz="1800" spc="-1" strike="noStrike">
              <a:latin typeface="Calibri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534600" y="3539160"/>
            <a:ext cx="9623520" cy="8772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latin typeface="Calibri"/>
              </a:rPr>
              <a:t>Fai clic per modificare il formato del testo della struttura</a:t>
            </a:r>
            <a:endParaRPr b="0" lang="it-IT" sz="1800" spc="-1" strike="noStrike"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latin typeface="Calibri"/>
              </a:rPr>
              <a:t>Secondo livello struttura</a:t>
            </a:r>
            <a:endParaRPr b="0" lang="it-IT" sz="1800" spc="-1" strike="noStrike"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latin typeface="Calibri"/>
              </a:rPr>
              <a:t>Terzo livello struttura</a:t>
            </a:r>
            <a:endParaRPr b="0" lang="it-IT" sz="1800" spc="-1" strike="noStrike"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latin typeface="Calibri"/>
              </a:rPr>
              <a:t>Quarto livello struttura</a:t>
            </a:r>
            <a:endParaRPr b="0" lang="it-IT" sz="1800" spc="-1" strike="noStrike"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Calibri"/>
              </a:rPr>
              <a:t>Quinto livello struttura</a:t>
            </a:r>
            <a:endParaRPr b="0" lang="it-IT" sz="2000" spc="-1" strike="noStrike"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Calibri"/>
              </a:rPr>
              <a:t>Sesto livello struttura</a:t>
            </a:r>
            <a:endParaRPr b="0" lang="it-IT" sz="2000" spc="-1" strike="noStrike"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latin typeface="Calibri"/>
              </a:rPr>
              <a:t>Settimo livello struttura</a:t>
            </a:r>
            <a:endParaRPr b="0" lang="it-IT" sz="2000" spc="-1" strike="noStrike"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24"/>
          <p:cNvSpPr/>
          <p:nvPr/>
        </p:nvSpPr>
        <p:spPr>
          <a:xfrm>
            <a:off x="2947680" y="652320"/>
            <a:ext cx="360" cy="420120"/>
          </a:xfrm>
          <a:custGeom>
            <a:avLst/>
            <a:gdLst/>
            <a:ahLst/>
            <a:rect l="l" t="t" r="r" b="b"/>
            <a:pathLst>
              <a:path w="0" h="420369">
                <a:moveTo>
                  <a:pt x="0" y="0"/>
                </a:moveTo>
                <a:lnTo>
                  <a:pt x="0" y="420103"/>
                </a:lnTo>
              </a:path>
            </a:pathLst>
          </a:custGeom>
          <a:noFill/>
          <a:ln w="3682">
            <a:solidFill>
              <a:srgbClr val="8a8c8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object 25"/>
          <p:cNvSpPr/>
          <p:nvPr/>
        </p:nvSpPr>
        <p:spPr>
          <a:xfrm>
            <a:off x="6873480" y="652320"/>
            <a:ext cx="360" cy="420120"/>
          </a:xfrm>
          <a:custGeom>
            <a:avLst/>
            <a:gdLst/>
            <a:ahLst/>
            <a:rect l="l" t="t" r="r" b="b"/>
            <a:pathLst>
              <a:path w="0" h="420369">
                <a:moveTo>
                  <a:pt x="0" y="0"/>
                </a:moveTo>
                <a:lnTo>
                  <a:pt x="0" y="420103"/>
                </a:lnTo>
              </a:path>
            </a:pathLst>
          </a:custGeom>
          <a:noFill/>
          <a:ln w="3682">
            <a:solidFill>
              <a:srgbClr val="8a8c8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object 3"/>
          <p:cNvSpPr/>
          <p:nvPr/>
        </p:nvSpPr>
        <p:spPr>
          <a:xfrm>
            <a:off x="4457520" y="3087000"/>
            <a:ext cx="5397840" cy="191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3040" bIns="0" anchor="t">
            <a:spAutoFit/>
          </a:bodyPr>
          <a:p>
            <a:pPr marL="12600">
              <a:lnSpc>
                <a:spcPts val="2509"/>
              </a:lnSpc>
              <a:spcBef>
                <a:spcPts val="181"/>
              </a:spcBef>
            </a:pPr>
            <a:r>
              <a:rPr b="0" lang="it-IT" sz="2100" spc="-1" strike="noStrike">
                <a:solidFill>
                  <a:srgbClr val="ffffff"/>
                </a:solidFill>
                <a:latin typeface="Arial Black"/>
              </a:rPr>
              <a:t>AVVISO PUBBLICO – INTERVENTO MULTILEVA 3.1- ANNUALITA’ 2026</a:t>
            </a:r>
            <a:endParaRPr b="0" lang="it-IT" sz="2100" spc="-1" strike="noStrike">
              <a:latin typeface="Arial"/>
            </a:endParaRPr>
          </a:p>
          <a:p>
            <a:pPr marL="23040">
              <a:lnSpc>
                <a:spcPct val="102000"/>
              </a:lnSpc>
              <a:spcBef>
                <a:spcPts val="1565"/>
              </a:spcBef>
            </a:pPr>
            <a:r>
              <a:rPr b="0" lang="it-IT" sz="1700" spc="-1" strike="noStrike">
                <a:solidFill>
                  <a:srgbClr val="ffffff"/>
                </a:solidFill>
                <a:latin typeface="Tahoma"/>
              </a:rPr>
              <a:t>Sostegno economico alle donne con familiari ospiti in strutture residenziali socio- sanitarie e sociali (L.R. 21/2016 e s.m.i.) delle aree di utenza “Anziani”, “Disabilità” e “Salute mentale”. </a:t>
            </a:r>
            <a:endParaRPr b="0" lang="it-IT" sz="1700" spc="-1" strike="noStrike">
              <a:latin typeface="Arial"/>
            </a:endParaRPr>
          </a:p>
        </p:txBody>
      </p:sp>
      <p:sp>
        <p:nvSpPr>
          <p:cNvPr id="59" name="object 4"/>
          <p:cNvSpPr/>
          <p:nvPr/>
        </p:nvSpPr>
        <p:spPr>
          <a:xfrm>
            <a:off x="3140280" y="7164360"/>
            <a:ext cx="6580800" cy="263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2337480" algn="r">
              <a:lnSpc>
                <a:spcPct val="100000"/>
              </a:lnSpc>
              <a:spcBef>
                <a:spcPts val="99"/>
              </a:spcBef>
              <a:tabLst>
                <a:tab algn="l" pos="0"/>
              </a:tabLst>
            </a:pPr>
            <a:r>
              <a:rPr b="0" lang="it-IT" sz="4300" spc="-616" strike="noStrike">
                <a:solidFill>
                  <a:srgbClr val="ffffff"/>
                </a:solidFill>
                <a:latin typeface="Arial Black"/>
              </a:rPr>
              <a:t>Questo</a:t>
            </a:r>
            <a:r>
              <a:rPr b="0" lang="it-IT" sz="4300" spc="-480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4300" spc="-520" strike="noStrike">
                <a:solidFill>
                  <a:srgbClr val="ffffff"/>
                </a:solidFill>
                <a:latin typeface="Arial Black"/>
              </a:rPr>
              <a:t>intervento </a:t>
            </a:r>
            <a:r>
              <a:rPr b="0" lang="it-IT" sz="4300" spc="-690" strike="noStrike">
                <a:solidFill>
                  <a:srgbClr val="ffffff"/>
                </a:solidFill>
                <a:latin typeface="Arial Black"/>
              </a:rPr>
              <a:t>è</a:t>
            </a:r>
            <a:r>
              <a:rPr b="0" lang="it-IT" sz="4300" spc="-480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4300" spc="-505" strike="noStrike">
                <a:solidFill>
                  <a:srgbClr val="ffffff"/>
                </a:solidFill>
                <a:latin typeface="Arial Black"/>
              </a:rPr>
              <a:t>realizzato</a:t>
            </a:r>
            <a:r>
              <a:rPr b="0" lang="it-IT" sz="4300" spc="-477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4300" spc="-715" strike="noStrike">
                <a:solidFill>
                  <a:srgbClr val="ffffff"/>
                </a:solidFill>
                <a:latin typeface="Arial Black"/>
              </a:rPr>
              <a:t>con</a:t>
            </a:r>
            <a:r>
              <a:rPr b="0" lang="it-IT" sz="4300" spc="-480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4300" spc="-392" strike="noStrike">
                <a:solidFill>
                  <a:srgbClr val="ffffff"/>
                </a:solidFill>
                <a:latin typeface="Arial Black"/>
              </a:rPr>
              <a:t>il</a:t>
            </a:r>
            <a:r>
              <a:rPr b="0" lang="it-IT" sz="4300" spc="-477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4300" spc="-542" strike="noStrike">
                <a:solidFill>
                  <a:srgbClr val="ffffff"/>
                </a:solidFill>
                <a:latin typeface="Arial Black"/>
              </a:rPr>
              <a:t>contributo </a:t>
            </a:r>
            <a:r>
              <a:rPr b="0" lang="it-IT" sz="4300" spc="-520" strike="noStrike">
                <a:solidFill>
                  <a:srgbClr val="ffffff"/>
                </a:solidFill>
                <a:latin typeface="Arial Black"/>
              </a:rPr>
              <a:t>dell’Unione</a:t>
            </a:r>
            <a:r>
              <a:rPr b="0" lang="it-IT" sz="4300" spc="-446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4300" spc="-605" strike="noStrike">
                <a:solidFill>
                  <a:srgbClr val="ffffff"/>
                </a:solidFill>
                <a:latin typeface="Arial Black"/>
              </a:rPr>
              <a:t>europea</a:t>
            </a:r>
            <a:endParaRPr b="0" lang="it-IT" sz="4300" spc="-1" strike="noStrike">
              <a:latin typeface="Arial"/>
            </a:endParaRPr>
          </a:p>
        </p:txBody>
      </p:sp>
      <p:grpSp>
        <p:nvGrpSpPr>
          <p:cNvPr id="60" name="object 5"/>
          <p:cNvGrpSpPr/>
          <p:nvPr/>
        </p:nvGrpSpPr>
        <p:grpSpPr>
          <a:xfrm>
            <a:off x="16560" y="1749600"/>
            <a:ext cx="3915000" cy="11210400"/>
            <a:chOff x="16560" y="1749600"/>
            <a:chExt cx="3915000" cy="11210400"/>
          </a:xfrm>
        </p:grpSpPr>
        <p:sp>
          <p:nvSpPr>
            <p:cNvPr id="61" name="object 6"/>
            <p:cNvSpPr/>
            <p:nvPr/>
          </p:nvSpPr>
          <p:spPr>
            <a:xfrm>
              <a:off x="716400" y="12603600"/>
              <a:ext cx="356400" cy="356400"/>
            </a:xfrm>
            <a:custGeom>
              <a:avLst/>
              <a:gdLst/>
              <a:ahLst/>
              <a:rect l="l" t="t" r="r" b="b"/>
              <a:pathLst>
                <a:path w="356869" h="356870">
                  <a:moveTo>
                    <a:pt x="356692" y="0"/>
                  </a:moveTo>
                  <a:lnTo>
                    <a:pt x="0" y="0"/>
                  </a:lnTo>
                  <a:lnTo>
                    <a:pt x="0" y="49530"/>
                  </a:lnTo>
                  <a:lnTo>
                    <a:pt x="0" y="356870"/>
                  </a:lnTo>
                  <a:lnTo>
                    <a:pt x="50152" y="356870"/>
                  </a:lnTo>
                  <a:lnTo>
                    <a:pt x="50152" y="49530"/>
                  </a:lnTo>
                  <a:lnTo>
                    <a:pt x="356692" y="49530"/>
                  </a:lnTo>
                  <a:lnTo>
                    <a:pt x="356692" y="0"/>
                  </a:lnTo>
                  <a:close/>
                </a:path>
              </a:pathLst>
            </a:custGeom>
            <a:solidFill>
              <a:srgbClr val="9c9f9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" name="object 7"/>
            <p:cNvSpPr/>
            <p:nvPr/>
          </p:nvSpPr>
          <p:spPr>
            <a:xfrm>
              <a:off x="16560" y="1749600"/>
              <a:ext cx="2860200" cy="3206880"/>
            </a:xfrm>
            <a:custGeom>
              <a:avLst/>
              <a:gdLst/>
              <a:ahLst/>
              <a:rect l="l" t="t" r="r" b="b"/>
              <a:pathLst>
                <a:path w="2860675" h="3207385">
                  <a:moveTo>
                    <a:pt x="836434" y="0"/>
                  </a:moveTo>
                  <a:lnTo>
                    <a:pt x="0" y="0"/>
                  </a:lnTo>
                  <a:lnTo>
                    <a:pt x="0" y="3207117"/>
                  </a:lnTo>
                  <a:lnTo>
                    <a:pt x="2692474" y="1652612"/>
                  </a:lnTo>
                  <a:lnTo>
                    <a:pt x="2734836" y="1623790"/>
                  </a:lnTo>
                  <a:lnTo>
                    <a:pt x="2771658" y="1589712"/>
                  </a:lnTo>
                  <a:lnTo>
                    <a:pt x="2802584" y="1550996"/>
                  </a:lnTo>
                  <a:lnTo>
                    <a:pt x="2827258" y="1508260"/>
                  </a:lnTo>
                  <a:lnTo>
                    <a:pt x="2845323" y="1462121"/>
                  </a:lnTo>
                  <a:lnTo>
                    <a:pt x="2856424" y="1413195"/>
                  </a:lnTo>
                  <a:lnTo>
                    <a:pt x="2860203" y="1362100"/>
                  </a:lnTo>
                  <a:lnTo>
                    <a:pt x="2856424" y="1311005"/>
                  </a:lnTo>
                  <a:lnTo>
                    <a:pt x="2845323" y="1262079"/>
                  </a:lnTo>
                  <a:lnTo>
                    <a:pt x="2827258" y="1215940"/>
                  </a:lnTo>
                  <a:lnTo>
                    <a:pt x="2802584" y="1173203"/>
                  </a:lnTo>
                  <a:lnTo>
                    <a:pt x="2771658" y="1134488"/>
                  </a:lnTo>
                  <a:lnTo>
                    <a:pt x="2734836" y="1100410"/>
                  </a:lnTo>
                  <a:lnTo>
                    <a:pt x="2692474" y="1071587"/>
                  </a:lnTo>
                  <a:lnTo>
                    <a:pt x="836434" y="0"/>
                  </a:lnTo>
                  <a:close/>
                </a:path>
              </a:pathLst>
            </a:custGeom>
            <a:solidFill>
              <a:srgbClr val="1b75bc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" name="object 8"/>
            <p:cNvSpPr/>
            <p:nvPr/>
          </p:nvSpPr>
          <p:spPr>
            <a:xfrm>
              <a:off x="16560" y="1749600"/>
              <a:ext cx="3915000" cy="5237640"/>
            </a:xfrm>
            <a:custGeom>
              <a:avLst/>
              <a:gdLst/>
              <a:ahLst/>
              <a:rect l="l" t="t" r="r" b="b"/>
              <a:pathLst>
                <a:path w="3915410" h="5238115">
                  <a:moveTo>
                    <a:pt x="3915029" y="2777020"/>
                  </a:moveTo>
                  <a:lnTo>
                    <a:pt x="3911117" y="2724137"/>
                  </a:lnTo>
                  <a:lnTo>
                    <a:pt x="3899624" y="2673489"/>
                  </a:lnTo>
                  <a:lnTo>
                    <a:pt x="3880916" y="2625725"/>
                  </a:lnTo>
                  <a:lnTo>
                    <a:pt x="3855377" y="2581478"/>
                  </a:lnTo>
                  <a:lnTo>
                    <a:pt x="3823360" y="2541409"/>
                  </a:lnTo>
                  <a:lnTo>
                    <a:pt x="3785247" y="2506129"/>
                  </a:lnTo>
                  <a:lnTo>
                    <a:pt x="3741394" y="2476284"/>
                  </a:lnTo>
                  <a:lnTo>
                    <a:pt x="2515425" y="1768487"/>
                  </a:lnTo>
                  <a:lnTo>
                    <a:pt x="2698381" y="1662849"/>
                  </a:lnTo>
                  <a:lnTo>
                    <a:pt x="2742234" y="1633004"/>
                  </a:lnTo>
                  <a:lnTo>
                    <a:pt x="2780360" y="1597736"/>
                  </a:lnTo>
                  <a:lnTo>
                    <a:pt x="2812377" y="1557655"/>
                  </a:lnTo>
                  <a:lnTo>
                    <a:pt x="2837916" y="1513408"/>
                  </a:lnTo>
                  <a:lnTo>
                    <a:pt x="2856611" y="1465643"/>
                  </a:lnTo>
                  <a:lnTo>
                    <a:pt x="2868104" y="1414995"/>
                  </a:lnTo>
                  <a:lnTo>
                    <a:pt x="2872016" y="1362113"/>
                  </a:lnTo>
                  <a:lnTo>
                    <a:pt x="2868104" y="1309217"/>
                  </a:lnTo>
                  <a:lnTo>
                    <a:pt x="2856611" y="1258570"/>
                  </a:lnTo>
                  <a:lnTo>
                    <a:pt x="2837916" y="1210805"/>
                  </a:lnTo>
                  <a:lnTo>
                    <a:pt x="2812377" y="1166558"/>
                  </a:lnTo>
                  <a:lnTo>
                    <a:pt x="2780360" y="1126490"/>
                  </a:lnTo>
                  <a:lnTo>
                    <a:pt x="2742234" y="1091209"/>
                  </a:lnTo>
                  <a:lnTo>
                    <a:pt x="2698381" y="1061377"/>
                  </a:lnTo>
                  <a:lnTo>
                    <a:pt x="860044" y="0"/>
                  </a:lnTo>
                  <a:lnTo>
                    <a:pt x="812825" y="0"/>
                  </a:lnTo>
                  <a:lnTo>
                    <a:pt x="2686570" y="1081824"/>
                  </a:lnTo>
                  <a:lnTo>
                    <a:pt x="2724505" y="1107274"/>
                  </a:lnTo>
                  <a:lnTo>
                    <a:pt x="2757373" y="1136561"/>
                  </a:lnTo>
                  <a:lnTo>
                    <a:pt x="2785186" y="1169136"/>
                  </a:lnTo>
                  <a:lnTo>
                    <a:pt x="2807944" y="1204442"/>
                  </a:lnTo>
                  <a:lnTo>
                    <a:pt x="2825648" y="1241945"/>
                  </a:lnTo>
                  <a:lnTo>
                    <a:pt x="2838285" y="1281087"/>
                  </a:lnTo>
                  <a:lnTo>
                    <a:pt x="2845879" y="1321320"/>
                  </a:lnTo>
                  <a:lnTo>
                    <a:pt x="2848406" y="1362113"/>
                  </a:lnTo>
                  <a:lnTo>
                    <a:pt x="2845879" y="1402892"/>
                  </a:lnTo>
                  <a:lnTo>
                    <a:pt x="2838285" y="1443126"/>
                  </a:lnTo>
                  <a:lnTo>
                    <a:pt x="2825648" y="1482267"/>
                  </a:lnTo>
                  <a:lnTo>
                    <a:pt x="2807944" y="1519770"/>
                  </a:lnTo>
                  <a:lnTo>
                    <a:pt x="2785186" y="1555076"/>
                  </a:lnTo>
                  <a:lnTo>
                    <a:pt x="2757373" y="1587652"/>
                  </a:lnTo>
                  <a:lnTo>
                    <a:pt x="2724505" y="1616938"/>
                  </a:lnTo>
                  <a:lnTo>
                    <a:pt x="2686570" y="1642402"/>
                  </a:lnTo>
                  <a:lnTo>
                    <a:pt x="2491816" y="1754847"/>
                  </a:lnTo>
                  <a:lnTo>
                    <a:pt x="0" y="316191"/>
                  </a:lnTo>
                  <a:lnTo>
                    <a:pt x="0" y="343458"/>
                  </a:lnTo>
                  <a:lnTo>
                    <a:pt x="2468194" y="1768487"/>
                  </a:lnTo>
                  <a:lnTo>
                    <a:pt x="0" y="3193491"/>
                  </a:lnTo>
                  <a:lnTo>
                    <a:pt x="0" y="3220758"/>
                  </a:lnTo>
                  <a:lnTo>
                    <a:pt x="2491816" y="1782114"/>
                  </a:lnTo>
                  <a:lnTo>
                    <a:pt x="3729583" y="2496731"/>
                  </a:lnTo>
                  <a:lnTo>
                    <a:pt x="3767505" y="2522194"/>
                  </a:lnTo>
                  <a:lnTo>
                    <a:pt x="3800386" y="2551480"/>
                  </a:lnTo>
                  <a:lnTo>
                    <a:pt x="3828199" y="2584056"/>
                  </a:lnTo>
                  <a:lnTo>
                    <a:pt x="3850957" y="2619362"/>
                  </a:lnTo>
                  <a:lnTo>
                    <a:pt x="3868648" y="2656865"/>
                  </a:lnTo>
                  <a:lnTo>
                    <a:pt x="3881297" y="2696006"/>
                  </a:lnTo>
                  <a:lnTo>
                    <a:pt x="3888879" y="2736240"/>
                  </a:lnTo>
                  <a:lnTo>
                    <a:pt x="3891407" y="2777020"/>
                  </a:lnTo>
                  <a:lnTo>
                    <a:pt x="3888879" y="2817812"/>
                  </a:lnTo>
                  <a:lnTo>
                    <a:pt x="3881297" y="2858046"/>
                  </a:lnTo>
                  <a:lnTo>
                    <a:pt x="3868648" y="2897187"/>
                  </a:lnTo>
                  <a:lnTo>
                    <a:pt x="3850957" y="2934690"/>
                  </a:lnTo>
                  <a:lnTo>
                    <a:pt x="3828199" y="2969996"/>
                  </a:lnTo>
                  <a:lnTo>
                    <a:pt x="3800386" y="3002572"/>
                  </a:lnTo>
                  <a:lnTo>
                    <a:pt x="3767505" y="3031858"/>
                  </a:lnTo>
                  <a:lnTo>
                    <a:pt x="3729583" y="3057309"/>
                  </a:lnTo>
                  <a:lnTo>
                    <a:pt x="0" y="5210594"/>
                  </a:lnTo>
                  <a:lnTo>
                    <a:pt x="0" y="5237861"/>
                  </a:lnTo>
                  <a:lnTo>
                    <a:pt x="3741394" y="3077756"/>
                  </a:lnTo>
                  <a:lnTo>
                    <a:pt x="3785247" y="3047923"/>
                  </a:lnTo>
                  <a:lnTo>
                    <a:pt x="3823360" y="3012643"/>
                  </a:lnTo>
                  <a:lnTo>
                    <a:pt x="3855377" y="2972574"/>
                  </a:lnTo>
                  <a:lnTo>
                    <a:pt x="3880916" y="2928328"/>
                  </a:lnTo>
                  <a:lnTo>
                    <a:pt x="3899624" y="2880563"/>
                  </a:lnTo>
                  <a:lnTo>
                    <a:pt x="3911117" y="2829915"/>
                  </a:lnTo>
                  <a:lnTo>
                    <a:pt x="3915029" y="277702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" name="object 9"/>
            <p:cNvSpPr/>
            <p:nvPr/>
          </p:nvSpPr>
          <p:spPr>
            <a:xfrm>
              <a:off x="16560" y="1749600"/>
              <a:ext cx="818280" cy="3763440"/>
            </a:xfrm>
            <a:custGeom>
              <a:avLst/>
              <a:gdLst/>
              <a:ahLst/>
              <a:rect l="l" t="t" r="r" b="b"/>
              <a:pathLst>
                <a:path w="818515" h="3763645">
                  <a:moveTo>
                    <a:pt x="818001" y="0"/>
                  </a:moveTo>
                  <a:lnTo>
                    <a:pt x="0" y="0"/>
                  </a:lnTo>
                  <a:lnTo>
                    <a:pt x="0" y="3763194"/>
                  </a:lnTo>
                  <a:lnTo>
                    <a:pt x="491904" y="3479192"/>
                  </a:lnTo>
                  <a:lnTo>
                    <a:pt x="533941" y="3452746"/>
                  </a:lnTo>
                  <a:lnTo>
                    <a:pt x="573505" y="3423452"/>
                  </a:lnTo>
                  <a:lnTo>
                    <a:pt x="610491" y="3391487"/>
                  </a:lnTo>
                  <a:lnTo>
                    <a:pt x="644799" y="3357029"/>
                  </a:lnTo>
                  <a:lnTo>
                    <a:pt x="676325" y="3320257"/>
                  </a:lnTo>
                  <a:lnTo>
                    <a:pt x="704968" y="3281345"/>
                  </a:lnTo>
                  <a:lnTo>
                    <a:pt x="730624" y="3240474"/>
                  </a:lnTo>
                  <a:lnTo>
                    <a:pt x="753191" y="3197819"/>
                  </a:lnTo>
                  <a:lnTo>
                    <a:pt x="772568" y="3153558"/>
                  </a:lnTo>
                  <a:lnTo>
                    <a:pt x="788651" y="3107868"/>
                  </a:lnTo>
                  <a:lnTo>
                    <a:pt x="801338" y="3060927"/>
                  </a:lnTo>
                  <a:lnTo>
                    <a:pt x="810527" y="3012913"/>
                  </a:lnTo>
                  <a:lnTo>
                    <a:pt x="816116" y="2964002"/>
                  </a:lnTo>
                  <a:lnTo>
                    <a:pt x="818001" y="2914373"/>
                  </a:lnTo>
                  <a:lnTo>
                    <a:pt x="818001" y="0"/>
                  </a:lnTo>
                  <a:close/>
                </a:path>
              </a:pathLst>
            </a:custGeom>
            <a:solidFill>
              <a:srgbClr val="f1f2f2">
                <a:alpha val="75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" name="object 10"/>
            <p:cNvSpPr/>
            <p:nvPr/>
          </p:nvSpPr>
          <p:spPr>
            <a:xfrm>
              <a:off x="16560" y="1749600"/>
              <a:ext cx="818280" cy="3763440"/>
            </a:xfrm>
            <a:custGeom>
              <a:avLst/>
              <a:gdLst/>
              <a:ahLst/>
              <a:rect l="l" t="t" r="r" b="b"/>
              <a:pathLst>
                <a:path w="818515" h="3763645">
                  <a:moveTo>
                    <a:pt x="0" y="3763194"/>
                  </a:moveTo>
                  <a:lnTo>
                    <a:pt x="491904" y="3479192"/>
                  </a:lnTo>
                  <a:lnTo>
                    <a:pt x="533941" y="3452746"/>
                  </a:lnTo>
                  <a:lnTo>
                    <a:pt x="573505" y="3423452"/>
                  </a:lnTo>
                  <a:lnTo>
                    <a:pt x="610491" y="3391487"/>
                  </a:lnTo>
                  <a:lnTo>
                    <a:pt x="644799" y="3357029"/>
                  </a:lnTo>
                  <a:lnTo>
                    <a:pt x="676325" y="3320257"/>
                  </a:lnTo>
                  <a:lnTo>
                    <a:pt x="704968" y="3281345"/>
                  </a:lnTo>
                  <a:lnTo>
                    <a:pt x="730624" y="3240474"/>
                  </a:lnTo>
                  <a:lnTo>
                    <a:pt x="753191" y="3197819"/>
                  </a:lnTo>
                  <a:lnTo>
                    <a:pt x="772568" y="3153558"/>
                  </a:lnTo>
                  <a:lnTo>
                    <a:pt x="788651" y="3107868"/>
                  </a:lnTo>
                  <a:lnTo>
                    <a:pt x="801338" y="3060927"/>
                  </a:lnTo>
                  <a:lnTo>
                    <a:pt x="810527" y="3012913"/>
                  </a:lnTo>
                  <a:lnTo>
                    <a:pt x="816116" y="2964002"/>
                  </a:lnTo>
                  <a:lnTo>
                    <a:pt x="818001" y="2914373"/>
                  </a:lnTo>
                  <a:lnTo>
                    <a:pt x="818001" y="0"/>
                  </a:lnTo>
                </a:path>
              </a:pathLst>
            </a:custGeom>
            <a:noFill/>
            <a:ln w="11874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" name="object 11"/>
            <p:cNvSpPr/>
            <p:nvPr/>
          </p:nvSpPr>
          <p:spPr>
            <a:xfrm>
              <a:off x="16560" y="1749600"/>
              <a:ext cx="818280" cy="3763440"/>
            </a:xfrm>
            <a:custGeom>
              <a:avLst/>
              <a:gdLst/>
              <a:ahLst/>
              <a:rect l="l" t="t" r="r" b="b"/>
              <a:pathLst>
                <a:path w="818515" h="3763645">
                  <a:moveTo>
                    <a:pt x="0" y="3763194"/>
                  </a:moveTo>
                  <a:lnTo>
                    <a:pt x="491904" y="3479192"/>
                  </a:lnTo>
                  <a:lnTo>
                    <a:pt x="533941" y="3452746"/>
                  </a:lnTo>
                  <a:lnTo>
                    <a:pt x="573505" y="3423452"/>
                  </a:lnTo>
                  <a:lnTo>
                    <a:pt x="610491" y="3391487"/>
                  </a:lnTo>
                  <a:lnTo>
                    <a:pt x="644799" y="3357029"/>
                  </a:lnTo>
                  <a:lnTo>
                    <a:pt x="676325" y="3320257"/>
                  </a:lnTo>
                  <a:lnTo>
                    <a:pt x="704968" y="3281345"/>
                  </a:lnTo>
                  <a:lnTo>
                    <a:pt x="730624" y="3240474"/>
                  </a:lnTo>
                  <a:lnTo>
                    <a:pt x="753191" y="3197819"/>
                  </a:lnTo>
                  <a:lnTo>
                    <a:pt x="772568" y="3153558"/>
                  </a:lnTo>
                  <a:lnTo>
                    <a:pt x="788651" y="3107868"/>
                  </a:lnTo>
                  <a:lnTo>
                    <a:pt x="801338" y="3060927"/>
                  </a:lnTo>
                  <a:lnTo>
                    <a:pt x="810527" y="3012913"/>
                  </a:lnTo>
                  <a:lnTo>
                    <a:pt x="816116" y="2964002"/>
                  </a:lnTo>
                  <a:lnTo>
                    <a:pt x="818001" y="2914373"/>
                  </a:lnTo>
                  <a:lnTo>
                    <a:pt x="818001" y="0"/>
                  </a:lnTo>
                </a:path>
              </a:pathLst>
            </a:custGeom>
            <a:noFill/>
            <a:ln w="11874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7" name="object 12"/>
          <p:cNvSpPr/>
          <p:nvPr/>
        </p:nvSpPr>
        <p:spPr>
          <a:xfrm>
            <a:off x="849240" y="12652200"/>
            <a:ext cx="4910760" cy="66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280" bIns="0" anchor="t">
            <a:spAutoFit/>
          </a:bodyPr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b="0" lang="it-IT" sz="1450" spc="-26" strike="noStrike">
                <a:solidFill>
                  <a:srgbClr val="ffffff"/>
                </a:solidFill>
                <a:latin typeface="Arial Black"/>
              </a:rPr>
              <a:t>CUP F71C26000100007</a:t>
            </a:r>
            <a:endParaRPr b="0" lang="it-IT" sz="145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505"/>
              </a:spcBef>
            </a:pPr>
            <a:r>
              <a:rPr b="0" lang="it-IT" sz="1200" spc="-140" strike="noStrike">
                <a:solidFill>
                  <a:srgbClr val="ffffff"/>
                </a:solidFill>
                <a:latin typeface="Arial Black"/>
              </a:rPr>
              <a:t>Per</a:t>
            </a:r>
            <a:r>
              <a:rPr b="0" lang="it-IT" sz="1200" spc="-100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1200" spc="-160" strike="noStrike">
                <a:solidFill>
                  <a:srgbClr val="ffffff"/>
                </a:solidFill>
                <a:latin typeface="Arial Black"/>
              </a:rPr>
              <a:t>saperne</a:t>
            </a:r>
            <a:r>
              <a:rPr b="0" lang="it-IT" sz="1200" spc="-97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1200" spc="-120" strike="noStrike">
                <a:solidFill>
                  <a:srgbClr val="ffffff"/>
                </a:solidFill>
                <a:latin typeface="Arial Black"/>
              </a:rPr>
              <a:t>di</a:t>
            </a:r>
            <a:r>
              <a:rPr b="0" lang="it-IT" sz="1200" spc="-97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1200" spc="-137" strike="noStrike">
                <a:solidFill>
                  <a:srgbClr val="ffffff"/>
                </a:solidFill>
                <a:latin typeface="Arial Black"/>
              </a:rPr>
              <a:t>più</a:t>
            </a:r>
            <a:r>
              <a:rPr b="0" lang="it-IT" sz="1200" spc="-97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1200" spc="-157" strike="noStrike">
                <a:solidFill>
                  <a:srgbClr val="ffffff"/>
                </a:solidFill>
                <a:latin typeface="Arial Black"/>
              </a:rPr>
              <a:t>consulta</a:t>
            </a:r>
            <a:r>
              <a:rPr b="0" lang="it-IT" sz="1200" spc="-97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1200" spc="-106" strike="noStrike">
                <a:solidFill>
                  <a:srgbClr val="ffffff"/>
                </a:solidFill>
                <a:latin typeface="Arial Black"/>
              </a:rPr>
              <a:t>il</a:t>
            </a:r>
            <a:r>
              <a:rPr b="0" lang="it-IT" sz="1200" spc="-100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1200" spc="-140" strike="noStrike">
                <a:solidFill>
                  <a:srgbClr val="ffffff"/>
                </a:solidFill>
                <a:latin typeface="Arial Black"/>
              </a:rPr>
              <a:t>portale</a:t>
            </a:r>
            <a:r>
              <a:rPr b="0" lang="it-IT" sz="1200" spc="-97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1200" spc="-160" strike="noStrike">
                <a:solidFill>
                  <a:srgbClr val="ffffff"/>
                </a:solidFill>
                <a:latin typeface="Arial Black"/>
              </a:rPr>
              <a:t>unico</a:t>
            </a:r>
            <a:r>
              <a:rPr b="0" lang="it-IT" sz="1200" spc="-97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1200" spc="-145" strike="noStrike">
                <a:solidFill>
                  <a:srgbClr val="ffffff"/>
                </a:solidFill>
                <a:latin typeface="Arial Black"/>
              </a:rPr>
              <a:t>nazionale</a:t>
            </a:r>
            <a:r>
              <a:rPr b="0" lang="it-IT" sz="1200" spc="-97" strike="noStrike">
                <a:solidFill>
                  <a:srgbClr val="ffffff"/>
                </a:solidFill>
                <a:latin typeface="Arial Black"/>
              </a:rPr>
              <a:t> </a:t>
            </a:r>
            <a:r>
              <a:rPr b="0" lang="it-IT" sz="1200" spc="-137" strike="noStrike">
                <a:solidFill>
                  <a:srgbClr val="ffffff"/>
                </a:solidFill>
                <a:latin typeface="Arial Black"/>
              </a:rPr>
              <a:t>opencoesione.gov.it</a:t>
            </a:r>
            <a:endParaRPr b="0" lang="it-IT" sz="1200" spc="-1" strike="noStrike">
              <a:latin typeface="Arial"/>
            </a:endParaRPr>
          </a:p>
        </p:txBody>
      </p:sp>
      <p:sp>
        <p:nvSpPr>
          <p:cNvPr id="68" name="object 13"/>
          <p:cNvSpPr/>
          <p:nvPr/>
        </p:nvSpPr>
        <p:spPr>
          <a:xfrm>
            <a:off x="8026920" y="12995640"/>
            <a:ext cx="1650600" cy="62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640" bIns="0" anchor="t">
            <a:spAutoFit/>
          </a:bodyPr>
          <a:p>
            <a:pPr marL="12600" indent="638640">
              <a:lnSpc>
                <a:spcPts val="1191"/>
              </a:lnSpc>
              <a:spcBef>
                <a:spcPts val="139"/>
              </a:spcBef>
              <a:tabLst>
                <a:tab algn="l" pos="0"/>
              </a:tabLst>
            </a:pPr>
            <a:r>
              <a:rPr b="0" lang="it-IT" sz="1000" spc="-1" strike="noStrike">
                <a:solidFill>
                  <a:srgbClr val="1b75bc"/>
                </a:solidFill>
                <a:latin typeface="Arial Black"/>
              </a:rPr>
              <a:t>Programma  Nazionale Giovani, donne e lavoro Fse+ 2021- 2027</a:t>
            </a:r>
            <a:endParaRPr b="0" lang="it-IT" sz="1000" spc="-1" strike="noStrike">
              <a:latin typeface="Arial"/>
            </a:endParaRPr>
          </a:p>
        </p:txBody>
      </p:sp>
      <p:pic>
        <p:nvPicPr>
          <p:cNvPr id="69" name="" descr=""/>
          <p:cNvPicPr/>
          <p:nvPr/>
        </p:nvPicPr>
        <p:blipFill>
          <a:blip r:embed="rId1"/>
          <a:srcRect l="0" t="11779" r="7" b="17495"/>
          <a:stretch/>
        </p:blipFill>
        <p:spPr>
          <a:xfrm>
            <a:off x="3960000" y="13860000"/>
            <a:ext cx="3059640" cy="1079640"/>
          </a:xfrm>
          <a:prstGeom prst="rect">
            <a:avLst/>
          </a:prstGeom>
          <a:ln w="0">
            <a:noFill/>
          </a:ln>
        </p:spPr>
      </p:pic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 rot="21596400">
            <a:off x="360" y="365400"/>
            <a:ext cx="10259280" cy="829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Application>LibreOffice/7.2.2.2$Windows_X86_64 LibreOffice_project/02b2acce88a210515b4a5bb2e46cbfb63fe97d56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2026-10-23T07:00:52Z</dcterms:created>
  <dc:creator/>
  <dc:description/>
  <dc:language>it-IT</dc:language>
  <cp:lastModifiedBy/>
  <dcterms:modified xsi:type="dcterms:W3CDTF">2026-10-23T09:42:44Z</dcterms:modified>
  <cp:revision>1</cp:revision>
  <dc:subject/>
  <dc:title>CI_MOL_Poster_dgt_A3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2025-06-13T00:00:00Z</vt:filetime>
  </property>
  <property fmtid="{D5CDD505-2E9C-101B-9397-08002B2CF9AE}" pid="4" name="Creator">
    <vt:lpwstr>Adobe Illustrator 28.7 (Macintosh)</vt:lpwstr>
  </property>
  <property fmtid="{D5CDD505-2E9C-101B-9397-08002B2CF9AE}" pid="5" name="LastSaved">
    <vt:filetime>2026-10-23T00:00:00Z</vt:filetime>
  </property>
  <property fmtid="{D5CDD505-2E9C-101B-9397-08002B2CF9AE}" pid="6" name="PresentationFormat">
    <vt:lpwstr>On-screen Show (4:3)</vt:lpwstr>
  </property>
  <property fmtid="{D5CDD505-2E9C-101B-9397-08002B2CF9AE}" pid="7" name="Producer">
    <vt:lpwstr>Adobe PDF library 17.00</vt:lpwstr>
  </property>
</Properties>
</file>