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15124113"/>
  <p:notesSz cx="6858000" cy="9144000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4"/>
    <p:restoredTop sz="94715"/>
  </p:normalViewPr>
  <p:slideViewPr>
    <p:cSldViewPr snapToGrid="0" snapToObjects="1">
      <p:cViewPr varScale="1">
        <p:scale>
          <a:sx n="48" d="100"/>
          <a:sy n="48" d="100"/>
        </p:scale>
        <p:origin x="3150" y="78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7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1337363"/>
            <a:ext cx="2809479" cy="28455739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1337363"/>
            <a:ext cx="8255859" cy="2845573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56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6410245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32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7782617"/>
            <a:ext cx="5531741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7782617"/>
            <a:ext cx="5533597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6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6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49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9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1351367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11836720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68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4D01-A7EA-4748-A1C2-4A690FA1B6C7}" type="datetimeFigureOut">
              <a:rPr lang="it-IT" smtClean="0"/>
              <a:t>09/07/2021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5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base_LOCANDINA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8" y="14172"/>
            <a:ext cx="10688638" cy="1512411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1" y="12169199"/>
            <a:ext cx="9015411" cy="106871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85812" y="5685302"/>
            <a:ext cx="9129713" cy="1637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600" b="1" dirty="0">
              <a:solidFill>
                <a:srgbClr val="0F9888"/>
              </a:solidFill>
              <a:latin typeface="Helvetica"/>
              <a:cs typeface="Helvetica"/>
            </a:endParaRPr>
          </a:p>
          <a:p>
            <a:pPr algn="ctr">
              <a:lnSpc>
                <a:spcPct val="110000"/>
              </a:lnSpc>
            </a:pPr>
            <a:r>
              <a:rPr lang="it-IT" b="1" dirty="0">
                <a:latin typeface="Helvetica"/>
                <a:cs typeface="Helvetica"/>
              </a:rPr>
              <a:t>Se sei residente o domiciliato nella provincia di Cremona, dal 9 al 31 Luglio puoi recarti senza prenotazione presso il Centro Vaccinale più vicino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1" y="7503338"/>
            <a:ext cx="8945561" cy="144343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842959" y="7592558"/>
            <a:ext cx="888841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Helvetica Light"/>
                <a:cs typeface="Helvetica Light"/>
              </a:rPr>
              <a:t>Verranno somministrati </a:t>
            </a:r>
            <a:r>
              <a:rPr lang="it-IT" sz="2400" b="1" dirty="0">
                <a:latin typeface="Helvetica Light"/>
                <a:cs typeface="Helvetica Light"/>
              </a:rPr>
              <a:t>AstraZeneca </a:t>
            </a:r>
            <a:r>
              <a:rPr lang="it-IT" sz="2400" dirty="0">
                <a:latin typeface="Helvetica Light"/>
                <a:cs typeface="Helvetica Light"/>
              </a:rPr>
              <a:t>o</a:t>
            </a:r>
            <a:r>
              <a:rPr lang="it-IT" sz="2400" b="1" dirty="0">
                <a:latin typeface="Helvetica Light"/>
                <a:cs typeface="Helvetica Light"/>
              </a:rPr>
              <a:t> Johnson &amp; Johnson</a:t>
            </a:r>
            <a:endParaRPr lang="it-IT" sz="2400" dirty="0">
              <a:latin typeface="Helvetica Light"/>
              <a:cs typeface="Helvetica Light"/>
            </a:endParaRPr>
          </a:p>
          <a:p>
            <a:pPr algn="ctr"/>
            <a:endParaRPr lang="it-IT" sz="900" dirty="0">
              <a:latin typeface="Helvetica Light"/>
              <a:cs typeface="Helvetica Light"/>
            </a:endParaRPr>
          </a:p>
          <a:p>
            <a:pPr algn="ctr">
              <a:spcBef>
                <a:spcPts val="300"/>
              </a:spcBef>
            </a:pPr>
            <a:r>
              <a:rPr lang="it-IT" sz="2200" dirty="0">
                <a:latin typeface="Helvetica Light"/>
                <a:cs typeface="Helvetica Light"/>
              </a:rPr>
              <a:t>Porta con te la tessera sanitaria, il codice fiscale </a:t>
            </a:r>
          </a:p>
          <a:p>
            <a:pPr algn="ctr">
              <a:spcBef>
                <a:spcPts val="300"/>
              </a:spcBef>
            </a:pPr>
            <a:r>
              <a:rPr lang="it-IT" sz="2200" dirty="0">
                <a:latin typeface="Helvetica Light"/>
                <a:cs typeface="Helvetica Light"/>
              </a:rPr>
              <a:t>e la carta di identità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3654A7-31E7-4A4E-809E-645D88156435}"/>
              </a:ext>
            </a:extLst>
          </p:cNvPr>
          <p:cNvSpPr/>
          <p:nvPr/>
        </p:nvSpPr>
        <p:spPr>
          <a:xfrm>
            <a:off x="7144719" y="13266549"/>
            <a:ext cx="2913681" cy="1166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CD9D230-A448-5241-8B85-3C37683932B0}"/>
              </a:ext>
            </a:extLst>
          </p:cNvPr>
          <p:cNvSpPr/>
          <p:nvPr/>
        </p:nvSpPr>
        <p:spPr>
          <a:xfrm>
            <a:off x="964644" y="12193607"/>
            <a:ext cx="873124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Symbol" panose="05050102010706020507" pitchFamily="18" charset="2"/>
              <a:buChar char=""/>
            </a:pPr>
            <a:r>
              <a:rPr lang="it-IT" sz="1400" dirty="0">
                <a:latin typeface="Helvetica Light"/>
                <a:cs typeface="Helvetica Light"/>
              </a:rPr>
              <a:t>L’iniziativa è rivolta ai cittadini di età maggiore o uguale a 60 anni (compresi i nati nel 1961 o negli anni precedenti) non attualmente positivi al Covid-19, o che sono guariti da almeno 3 mesi (fa fede la data del tampone di guarigione) e che non hanno già una prenotazione effettuata tramite il portale </a:t>
            </a:r>
            <a:r>
              <a:rPr lang="it-IT" sz="1400" b="1" dirty="0">
                <a:latin typeface="Helvetica"/>
                <a:cs typeface="Helvetica"/>
              </a:rPr>
              <a:t>prenotazionevaccinicovid.regione.lombardia.it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10BC578-8552-184A-A089-A3A4BFA6FB7E}"/>
              </a:ext>
            </a:extLst>
          </p:cNvPr>
          <p:cNvSpPr/>
          <p:nvPr/>
        </p:nvSpPr>
        <p:spPr>
          <a:xfrm>
            <a:off x="836613" y="9556839"/>
            <a:ext cx="9069387" cy="248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400" b="1" dirty="0"/>
              <a:t>Cremona:</a:t>
            </a:r>
            <a:r>
              <a:rPr lang="it-IT" sz="2400" dirty="0"/>
              <a:t> Ca’ de </a:t>
            </a:r>
            <a:r>
              <a:rPr lang="it-IT" sz="2400" dirty="0" err="1"/>
              <a:t>Somenzi</a:t>
            </a:r>
            <a:r>
              <a:rPr lang="it-IT" sz="2400" dirty="0"/>
              <a:t>, Piazzale </a:t>
            </a:r>
            <a:r>
              <a:rPr lang="it-IT" sz="2400" dirty="0" err="1"/>
              <a:t>Zelioli</a:t>
            </a:r>
            <a:r>
              <a:rPr lang="it-IT" sz="2400" dirty="0"/>
              <a:t> </a:t>
            </a:r>
            <a:r>
              <a:rPr lang="it-IT" sz="2400" dirty="0" err="1"/>
              <a:t>Lanzini</a:t>
            </a:r>
            <a:r>
              <a:rPr lang="it-IT" sz="2400" dirty="0"/>
              <a:t> n.1</a:t>
            </a:r>
            <a:r>
              <a:rPr lang="it-IT" sz="1600" dirty="0"/>
              <a:t>		</a:t>
            </a:r>
          </a:p>
          <a:p>
            <a:pPr>
              <a:lnSpc>
                <a:spcPct val="110000"/>
              </a:lnSpc>
            </a:pPr>
            <a:r>
              <a:rPr lang="it-IT" sz="1700" dirty="0"/>
              <a:t>tutti i giorni </a:t>
            </a:r>
            <a:r>
              <a:rPr lang="it-IT" sz="1700" b="1" dirty="0"/>
              <a:t>dalle 8.00 alle 19.00</a:t>
            </a:r>
          </a:p>
          <a:p>
            <a:pPr>
              <a:lnSpc>
                <a:spcPct val="110000"/>
              </a:lnSpc>
            </a:pPr>
            <a:endParaRPr lang="it-IT" sz="900" b="1" dirty="0"/>
          </a:p>
          <a:p>
            <a:pPr lvl="0">
              <a:lnSpc>
                <a:spcPct val="110000"/>
              </a:lnSpc>
            </a:pPr>
            <a:r>
              <a:rPr lang="it-IT" sz="2400" b="1" dirty="0"/>
              <a:t>Casalmaggiore: </a:t>
            </a:r>
            <a:r>
              <a:rPr lang="it-IT" sz="2400" dirty="0"/>
              <a:t>Avis Via </a:t>
            </a:r>
            <a:r>
              <a:rPr lang="it-IT" sz="2400" dirty="0" err="1"/>
              <a:t>Baslenga</a:t>
            </a:r>
            <a:r>
              <a:rPr lang="it-IT" sz="2400" dirty="0"/>
              <a:t> 3/5</a:t>
            </a:r>
            <a:r>
              <a:rPr lang="it-IT" sz="1600" dirty="0"/>
              <a:t>			</a:t>
            </a:r>
          </a:p>
          <a:p>
            <a:pPr lvl="0">
              <a:lnSpc>
                <a:spcPct val="110000"/>
              </a:lnSpc>
            </a:pPr>
            <a:r>
              <a:rPr lang="it-IT" sz="1700" dirty="0"/>
              <a:t>lunedì, martedì, giovedì, venerdì e sabato </a:t>
            </a:r>
            <a:r>
              <a:rPr lang="it-IT" sz="1700" b="1" dirty="0"/>
              <a:t>dalle 8.00 alle 14.00 - </a:t>
            </a:r>
            <a:r>
              <a:rPr lang="it-IT" sz="1700" dirty="0"/>
              <a:t>mercoledì </a:t>
            </a:r>
            <a:r>
              <a:rPr lang="it-IT" sz="1700" b="1" dirty="0"/>
              <a:t>dalle 12.00 alle 18.00</a:t>
            </a:r>
          </a:p>
          <a:p>
            <a:pPr lvl="0">
              <a:lnSpc>
                <a:spcPct val="110000"/>
              </a:lnSpc>
            </a:pPr>
            <a:endParaRPr lang="it-IT" sz="900" b="1" dirty="0"/>
          </a:p>
          <a:p>
            <a:pPr lvl="0">
              <a:lnSpc>
                <a:spcPct val="110000"/>
              </a:lnSpc>
            </a:pPr>
            <a:r>
              <a:rPr lang="it-IT" sz="2400" b="1" dirty="0"/>
              <a:t>Soresina</a:t>
            </a:r>
            <a:r>
              <a:rPr lang="it-IT" sz="2400" dirty="0"/>
              <a:t>: Nuovo Robbiani Via </a:t>
            </a:r>
            <a:r>
              <a:rPr lang="it-IT" sz="2400" dirty="0" err="1"/>
              <a:t>Inzani</a:t>
            </a:r>
            <a:r>
              <a:rPr lang="it-IT" sz="2400" dirty="0"/>
              <a:t>, 4</a:t>
            </a:r>
          </a:p>
          <a:p>
            <a:pPr lvl="0">
              <a:lnSpc>
                <a:spcPct val="110000"/>
              </a:lnSpc>
            </a:pPr>
            <a:r>
              <a:rPr lang="it-IT" sz="1700" dirty="0"/>
              <a:t>dal lunedì al venerdì </a:t>
            </a:r>
            <a:r>
              <a:rPr lang="it-IT" sz="1700" b="1" dirty="0"/>
              <a:t>dalle 14 alle 20.00 - </a:t>
            </a:r>
            <a:r>
              <a:rPr lang="it-IT" sz="1700" dirty="0"/>
              <a:t>sabato</a:t>
            </a:r>
            <a:r>
              <a:rPr lang="it-IT" sz="1700" b="1" dirty="0"/>
              <a:t> dalle 8.00 alle 14.00</a:t>
            </a:r>
            <a:endParaRPr lang="it-IT" sz="17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4837A0F-98D0-134B-BF26-605842CF6452}"/>
              </a:ext>
            </a:extLst>
          </p:cNvPr>
          <p:cNvSpPr/>
          <p:nvPr/>
        </p:nvSpPr>
        <p:spPr>
          <a:xfrm>
            <a:off x="842594" y="8961289"/>
            <a:ext cx="8945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F9888"/>
                </a:solidFill>
                <a:latin typeface="Helvetica"/>
                <a:cs typeface="Helvetica"/>
              </a:rPr>
              <a:t>TI ASPETTIAMO A</a:t>
            </a:r>
            <a:r>
              <a:rPr lang="it-IT" sz="3200" b="1" dirty="0">
                <a:solidFill>
                  <a:srgbClr val="0F9888"/>
                </a:solidFill>
                <a:latin typeface="Helvetica"/>
                <a:cs typeface="Helvetica"/>
              </a:rPr>
              <a:t>: </a:t>
            </a: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EBCAF910-2DF0-C542-A8BB-9A7F2B517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559" y="13607278"/>
            <a:ext cx="1145273" cy="10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6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181</Words>
  <Application>Microsoft Office PowerPoint</Application>
  <PresentationFormat>Personalizzato</PresentationFormat>
  <Paragraphs>16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Light</vt:lpstr>
      <vt:lpstr>Symbol</vt:lpstr>
      <vt:lpstr>Tema di Office</vt:lpstr>
      <vt:lpstr>Presentazione standard di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Barbara Apple</dc:creator>
  <cp:lastModifiedBy>Avanzini Katja</cp:lastModifiedBy>
  <cp:revision>64</cp:revision>
  <dcterms:created xsi:type="dcterms:W3CDTF">2021-05-25T09:10:25Z</dcterms:created>
  <dcterms:modified xsi:type="dcterms:W3CDTF">2021-07-09T13:42:31Z</dcterms:modified>
</cp:coreProperties>
</file>